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slideLayouts/slideLayout6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31" r:id="rId2"/>
    <p:sldMasterId id="2147483721" r:id="rId3"/>
    <p:sldMasterId id="2147483725" r:id="rId4"/>
    <p:sldMasterId id="2147483727" r:id="rId5"/>
  </p:sldMasterIdLst>
  <p:notesMasterIdLst>
    <p:notesMasterId r:id="rId12"/>
  </p:notesMasterIdLst>
  <p:sldIdLst>
    <p:sldId id="275" r:id="rId6"/>
    <p:sldId id="263" r:id="rId7"/>
    <p:sldId id="276" r:id="rId8"/>
    <p:sldId id="277" r:id="rId9"/>
    <p:sldId id="278" r:id="rId10"/>
    <p:sldId id="279" r:id="rId11"/>
  </p:sldIdLst>
  <p:sldSz cx="9144000" cy="6858000" type="screen4x3"/>
  <p:notesSz cx="6805613" cy="9944100"/>
  <p:custDataLst>
    <p:tags r:id="rId13"/>
  </p:custData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>
          <p15:clr>
            <a:srgbClr val="A4A3A4"/>
          </p15:clr>
        </p15:guide>
        <p15:guide id="2" pos="2143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662AB"/>
    <a:srgbClr val="935DA9"/>
    <a:srgbClr val="D1B606"/>
    <a:srgbClr val="EDFF0C"/>
    <a:srgbClr val="EFD807"/>
    <a:srgbClr val="E2D4E8"/>
    <a:srgbClr val="D3BEDC"/>
    <a:srgbClr val="CAB0D4"/>
    <a:srgbClr val="C00000"/>
    <a:srgbClr val="B8D4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26" autoAdjust="0"/>
    <p:restoredTop sz="86429" autoAdjust="0"/>
  </p:normalViewPr>
  <p:slideViewPr>
    <p:cSldViewPr>
      <p:cViewPr varScale="1">
        <p:scale>
          <a:sx n="78" d="100"/>
          <a:sy n="78" d="100"/>
        </p:scale>
        <p:origin x="88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3228" y="-96"/>
      </p:cViewPr>
      <p:guideLst>
        <p:guide orient="horz" pos="3132"/>
        <p:guide pos="214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ags" Target="tags/tag1.xml"/><Relationship Id="rId18" Type="http://schemas.microsoft.com/office/2015/10/relationships/revisionInfo" Target="revisionInfo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457D31-328E-4FA7-80BE-5F20FCBE2A83}" type="doc">
      <dgm:prSet loTypeId="urn:microsoft.com/office/officeart/2005/8/layout/process1" loCatId="process" qsTypeId="urn:microsoft.com/office/officeart/2005/8/quickstyle/3d1" qsCatId="3D" csTypeId="urn:microsoft.com/office/officeart/2005/8/colors/accent0_2" csCatId="mainScheme" phldr="1"/>
      <dgm:spPr/>
      <dgm:t>
        <a:bodyPr/>
        <a:lstStyle/>
        <a:p>
          <a:endParaRPr lang="fr-FR"/>
        </a:p>
      </dgm:t>
    </dgm:pt>
    <dgm:pt modelId="{91A01CA9-A492-4F9C-9FA2-62A764FD1235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Paramètres</a:t>
          </a:r>
        </a:p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de l’étude</a:t>
          </a:r>
        </a:p>
      </dgm:t>
    </dgm:pt>
    <dgm:pt modelId="{DDC4D8A5-ED13-439E-9FCD-515CCA25C96F}" type="parTrans" cxnId="{532EA2F0-CC61-4405-991E-65FB403645EC}">
      <dgm:prSet/>
      <dgm:spPr/>
      <dgm:t>
        <a:bodyPr/>
        <a:lstStyle/>
        <a:p>
          <a:endParaRPr lang="fr-FR" sz="1000" b="0" i="1">
            <a:latin typeface="+mj-lt"/>
          </a:endParaRPr>
        </a:p>
      </dgm:t>
    </dgm:pt>
    <dgm:pt modelId="{4DA7BF73-364B-4DE8-8810-AED6EAAE47B4}" type="sibTrans" cxnId="{532EA2F0-CC61-4405-991E-65FB403645EC}">
      <dgm:prSet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 sz="1000" b="0" i="1" dirty="0">
            <a:latin typeface="+mj-lt"/>
          </a:endParaRPr>
        </a:p>
      </dgm:t>
    </dgm:pt>
    <dgm:pt modelId="{C10214E9-C8CC-4AC0-9B05-7829C00ED535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Méthode </a:t>
          </a:r>
        </a:p>
        <a:p>
          <a:pPr>
            <a:spcAft>
              <a:spcPct val="3500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d’analyse</a:t>
          </a:r>
        </a:p>
      </dgm:t>
    </dgm:pt>
    <dgm:pt modelId="{8A74DE17-C8C9-419C-AC74-65F0891F01B2}" type="parTrans" cxnId="{52A62933-65CA-413C-B432-FAC866D86C33}">
      <dgm:prSet/>
      <dgm:spPr/>
      <dgm:t>
        <a:bodyPr/>
        <a:lstStyle/>
        <a:p>
          <a:endParaRPr lang="fr-FR"/>
        </a:p>
      </dgm:t>
    </dgm:pt>
    <dgm:pt modelId="{3AF16611-71E4-40D3-A0FD-9A817FF05931}" type="sibTrans" cxnId="{52A62933-65CA-413C-B432-FAC866D86C33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 dirty="0"/>
        </a:p>
      </dgm:t>
    </dgm:pt>
    <dgm:pt modelId="{6A5B2D84-2925-4680-80FD-53C4B4DB356F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Synthèse des calculs </a:t>
          </a:r>
        </a:p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et conclusions</a:t>
          </a:r>
        </a:p>
      </dgm:t>
    </dgm:pt>
    <dgm:pt modelId="{E9AEC444-359B-44B1-97D4-DA44B875C0C7}" type="parTrans" cxnId="{0387CD2D-6C97-4015-B308-1CE80BD8ED66}">
      <dgm:prSet/>
      <dgm:spPr/>
      <dgm:t>
        <a:bodyPr/>
        <a:lstStyle/>
        <a:p>
          <a:endParaRPr lang="fr-FR"/>
        </a:p>
      </dgm:t>
    </dgm:pt>
    <dgm:pt modelId="{5A617540-D30D-44AA-8CCD-EA731E84341E}" type="sibTrans" cxnId="{0387CD2D-6C97-4015-B308-1CE80BD8ED66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 dirty="0"/>
        </a:p>
      </dgm:t>
    </dgm:pt>
    <dgm:pt modelId="{9668E616-62D1-4093-916B-EE546CB35D0F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Présentation détaillée des calculs</a:t>
          </a:r>
        </a:p>
      </dgm:t>
    </dgm:pt>
    <dgm:pt modelId="{A6B73B7E-2EF0-4AA3-85E6-B15AE014DEDF}" type="parTrans" cxnId="{220AEAEE-C376-416B-9259-EBB6DDE56D3A}">
      <dgm:prSet/>
      <dgm:spPr/>
      <dgm:t>
        <a:bodyPr/>
        <a:lstStyle/>
        <a:p>
          <a:endParaRPr lang="fr-FR"/>
        </a:p>
      </dgm:t>
    </dgm:pt>
    <dgm:pt modelId="{16103A8D-F388-4CE7-8123-6F81C56B2B4C}" type="sibTrans" cxnId="{220AEAEE-C376-416B-9259-EBB6DDE56D3A}">
      <dgm:prSet/>
      <dgm:spPr/>
      <dgm:t>
        <a:bodyPr/>
        <a:lstStyle/>
        <a:p>
          <a:endParaRPr lang="fr-FR"/>
        </a:p>
      </dgm:t>
    </dgm:pt>
    <dgm:pt modelId="{A7C68040-0202-4D18-B468-9C093233691B}" type="pres">
      <dgm:prSet presAssocID="{61457D31-328E-4FA7-80BE-5F20FCBE2A83}" presName="Name0" presStyleCnt="0">
        <dgm:presLayoutVars>
          <dgm:dir/>
          <dgm:resizeHandles val="exact"/>
        </dgm:presLayoutVars>
      </dgm:prSet>
      <dgm:spPr/>
    </dgm:pt>
    <dgm:pt modelId="{C8EA9B5E-C789-435B-8EA3-C2B9D1B8E7CF}" type="pres">
      <dgm:prSet presAssocID="{91A01CA9-A492-4F9C-9FA2-62A764FD1235}" presName="node" presStyleLbl="node1" presStyleIdx="0" presStyleCnt="4" custLinFactNeighborX="-1208" custLinFactNeighborY="5902">
        <dgm:presLayoutVars>
          <dgm:bulletEnabled val="1"/>
        </dgm:presLayoutVars>
      </dgm:prSet>
      <dgm:spPr/>
    </dgm:pt>
    <dgm:pt modelId="{3F14F5B7-454B-4868-AE83-8EEFE68307F0}" type="pres">
      <dgm:prSet presAssocID="{4DA7BF73-364B-4DE8-8810-AED6EAAE47B4}" presName="sibTrans" presStyleLbl="sibTrans2D1" presStyleIdx="0" presStyleCnt="3"/>
      <dgm:spPr/>
    </dgm:pt>
    <dgm:pt modelId="{D55B46F7-A6E1-41B6-ADB1-494396BB47D4}" type="pres">
      <dgm:prSet presAssocID="{4DA7BF73-364B-4DE8-8810-AED6EAAE47B4}" presName="connectorText" presStyleLbl="sibTrans2D1" presStyleIdx="0" presStyleCnt="3"/>
      <dgm:spPr/>
    </dgm:pt>
    <dgm:pt modelId="{0E367073-7F72-47E0-92AB-9FE7579CC57D}" type="pres">
      <dgm:prSet presAssocID="{C10214E9-C8CC-4AC0-9B05-7829C00ED535}" presName="node" presStyleLbl="node1" presStyleIdx="1" presStyleCnt="4" custLinFactNeighborX="-2705" custLinFactNeighborY="2069">
        <dgm:presLayoutVars>
          <dgm:bulletEnabled val="1"/>
        </dgm:presLayoutVars>
      </dgm:prSet>
      <dgm:spPr/>
    </dgm:pt>
    <dgm:pt modelId="{09ED5186-379D-4B24-A774-E67B02B690F5}" type="pres">
      <dgm:prSet presAssocID="{3AF16611-71E4-40D3-A0FD-9A817FF05931}" presName="sibTrans" presStyleLbl="sibTrans2D1" presStyleIdx="1" presStyleCnt="3"/>
      <dgm:spPr/>
    </dgm:pt>
    <dgm:pt modelId="{69BC7713-DD05-4FC3-8299-7A05FCAFE82D}" type="pres">
      <dgm:prSet presAssocID="{3AF16611-71E4-40D3-A0FD-9A817FF05931}" presName="connectorText" presStyleLbl="sibTrans2D1" presStyleIdx="1" presStyleCnt="3"/>
      <dgm:spPr/>
    </dgm:pt>
    <dgm:pt modelId="{9ABAF4A5-05D6-457F-AAB4-1AB64DF83417}" type="pres">
      <dgm:prSet presAssocID="{6A5B2D84-2925-4680-80FD-53C4B4DB356F}" presName="node" presStyleLbl="node1" presStyleIdx="2" presStyleCnt="4" custLinFactNeighborX="-2705" custLinFactNeighborY="2069">
        <dgm:presLayoutVars>
          <dgm:bulletEnabled val="1"/>
        </dgm:presLayoutVars>
      </dgm:prSet>
      <dgm:spPr/>
    </dgm:pt>
    <dgm:pt modelId="{6FB703F7-5EA6-42B3-825C-38ADCCC39CCB}" type="pres">
      <dgm:prSet presAssocID="{5A617540-D30D-44AA-8CCD-EA731E84341E}" presName="sibTrans" presStyleLbl="sibTrans2D1" presStyleIdx="2" presStyleCnt="3"/>
      <dgm:spPr/>
    </dgm:pt>
    <dgm:pt modelId="{6E741D1E-6DD9-4E6C-B27A-704C1BD1741F}" type="pres">
      <dgm:prSet presAssocID="{5A617540-D30D-44AA-8CCD-EA731E84341E}" presName="connectorText" presStyleLbl="sibTrans2D1" presStyleIdx="2" presStyleCnt="3"/>
      <dgm:spPr/>
    </dgm:pt>
    <dgm:pt modelId="{81A251D5-498C-41D4-8201-B8783063A105}" type="pres">
      <dgm:prSet presAssocID="{9668E616-62D1-4093-916B-EE546CB35D0F}" presName="node" presStyleLbl="node1" presStyleIdx="3" presStyleCnt="4" custLinFactNeighborX="-2705" custLinFactNeighborY="2069">
        <dgm:presLayoutVars>
          <dgm:bulletEnabled val="1"/>
        </dgm:presLayoutVars>
      </dgm:prSet>
      <dgm:spPr/>
    </dgm:pt>
  </dgm:ptLst>
  <dgm:cxnLst>
    <dgm:cxn modelId="{8E13920D-86BE-4B72-9DF4-826C95533924}" type="presOf" srcId="{91A01CA9-A492-4F9C-9FA2-62A764FD1235}" destId="{C8EA9B5E-C789-435B-8EA3-C2B9D1B8E7CF}" srcOrd="0" destOrd="0" presId="urn:microsoft.com/office/officeart/2005/8/layout/process1"/>
    <dgm:cxn modelId="{99F34C14-1539-4CC7-9169-006B5DFF04C3}" type="presOf" srcId="{4DA7BF73-364B-4DE8-8810-AED6EAAE47B4}" destId="{3F14F5B7-454B-4868-AE83-8EEFE68307F0}" srcOrd="0" destOrd="0" presId="urn:microsoft.com/office/officeart/2005/8/layout/process1"/>
    <dgm:cxn modelId="{0387CD2D-6C97-4015-B308-1CE80BD8ED66}" srcId="{61457D31-328E-4FA7-80BE-5F20FCBE2A83}" destId="{6A5B2D84-2925-4680-80FD-53C4B4DB356F}" srcOrd="2" destOrd="0" parTransId="{E9AEC444-359B-44B1-97D4-DA44B875C0C7}" sibTransId="{5A617540-D30D-44AA-8CCD-EA731E84341E}"/>
    <dgm:cxn modelId="{52A62933-65CA-413C-B432-FAC866D86C33}" srcId="{61457D31-328E-4FA7-80BE-5F20FCBE2A83}" destId="{C10214E9-C8CC-4AC0-9B05-7829C00ED535}" srcOrd="1" destOrd="0" parTransId="{8A74DE17-C8C9-419C-AC74-65F0891F01B2}" sibTransId="{3AF16611-71E4-40D3-A0FD-9A817FF05931}"/>
    <dgm:cxn modelId="{2412B45C-7500-43BB-B110-005531BA24C0}" type="presOf" srcId="{5A617540-D30D-44AA-8CCD-EA731E84341E}" destId="{6E741D1E-6DD9-4E6C-B27A-704C1BD1741F}" srcOrd="1" destOrd="0" presId="urn:microsoft.com/office/officeart/2005/8/layout/process1"/>
    <dgm:cxn modelId="{2E196865-8BF7-40C2-97D1-4C82B4A947A6}" type="presOf" srcId="{3AF16611-71E4-40D3-A0FD-9A817FF05931}" destId="{09ED5186-379D-4B24-A774-E67B02B690F5}" srcOrd="0" destOrd="0" presId="urn:microsoft.com/office/officeart/2005/8/layout/process1"/>
    <dgm:cxn modelId="{0C602C6B-3456-4259-A8BA-FA7DE498B538}" type="presOf" srcId="{4DA7BF73-364B-4DE8-8810-AED6EAAE47B4}" destId="{D55B46F7-A6E1-41B6-ADB1-494396BB47D4}" srcOrd="1" destOrd="0" presId="urn:microsoft.com/office/officeart/2005/8/layout/process1"/>
    <dgm:cxn modelId="{B862FE87-67E7-4498-BA78-5B7D58BADAE5}" type="presOf" srcId="{61457D31-328E-4FA7-80BE-5F20FCBE2A83}" destId="{A7C68040-0202-4D18-B468-9C093233691B}" srcOrd="0" destOrd="0" presId="urn:microsoft.com/office/officeart/2005/8/layout/process1"/>
    <dgm:cxn modelId="{5F4D6490-E0C8-4F8B-B126-37BC60DE752D}" type="presOf" srcId="{6A5B2D84-2925-4680-80FD-53C4B4DB356F}" destId="{9ABAF4A5-05D6-457F-AAB4-1AB64DF83417}" srcOrd="0" destOrd="0" presId="urn:microsoft.com/office/officeart/2005/8/layout/process1"/>
    <dgm:cxn modelId="{544132AA-3790-4D87-A197-B6569178F0BD}" type="presOf" srcId="{C10214E9-C8CC-4AC0-9B05-7829C00ED535}" destId="{0E367073-7F72-47E0-92AB-9FE7579CC57D}" srcOrd="0" destOrd="0" presId="urn:microsoft.com/office/officeart/2005/8/layout/process1"/>
    <dgm:cxn modelId="{220AEAEE-C376-416B-9259-EBB6DDE56D3A}" srcId="{61457D31-328E-4FA7-80BE-5F20FCBE2A83}" destId="{9668E616-62D1-4093-916B-EE546CB35D0F}" srcOrd="3" destOrd="0" parTransId="{A6B73B7E-2EF0-4AA3-85E6-B15AE014DEDF}" sibTransId="{16103A8D-F388-4CE7-8123-6F81C56B2B4C}"/>
    <dgm:cxn modelId="{532EA2F0-CC61-4405-991E-65FB403645EC}" srcId="{61457D31-328E-4FA7-80BE-5F20FCBE2A83}" destId="{91A01CA9-A492-4F9C-9FA2-62A764FD1235}" srcOrd="0" destOrd="0" parTransId="{DDC4D8A5-ED13-439E-9FCD-515CCA25C96F}" sibTransId="{4DA7BF73-364B-4DE8-8810-AED6EAAE47B4}"/>
    <dgm:cxn modelId="{9856E7F1-3ED0-421B-A4E6-21D6B0D37F4E}" type="presOf" srcId="{5A617540-D30D-44AA-8CCD-EA731E84341E}" destId="{6FB703F7-5EA6-42B3-825C-38ADCCC39CCB}" srcOrd="0" destOrd="0" presId="urn:microsoft.com/office/officeart/2005/8/layout/process1"/>
    <dgm:cxn modelId="{40A087F7-13A4-4FB4-A7F1-0A2B5EAD955C}" type="presOf" srcId="{9668E616-62D1-4093-916B-EE546CB35D0F}" destId="{81A251D5-498C-41D4-8201-B8783063A105}" srcOrd="0" destOrd="0" presId="urn:microsoft.com/office/officeart/2005/8/layout/process1"/>
    <dgm:cxn modelId="{7B9EA6FC-8197-45F4-9032-C93CEA21AA8F}" type="presOf" srcId="{3AF16611-71E4-40D3-A0FD-9A817FF05931}" destId="{69BC7713-DD05-4FC3-8299-7A05FCAFE82D}" srcOrd="1" destOrd="0" presId="urn:microsoft.com/office/officeart/2005/8/layout/process1"/>
    <dgm:cxn modelId="{44604773-31AE-46CF-96D8-7FFD2ADA2C51}" type="presParOf" srcId="{A7C68040-0202-4D18-B468-9C093233691B}" destId="{C8EA9B5E-C789-435B-8EA3-C2B9D1B8E7CF}" srcOrd="0" destOrd="0" presId="urn:microsoft.com/office/officeart/2005/8/layout/process1"/>
    <dgm:cxn modelId="{232CA3E3-FFEF-491A-BEC2-F0DD42AC06A8}" type="presParOf" srcId="{A7C68040-0202-4D18-B468-9C093233691B}" destId="{3F14F5B7-454B-4868-AE83-8EEFE68307F0}" srcOrd="1" destOrd="0" presId="urn:microsoft.com/office/officeart/2005/8/layout/process1"/>
    <dgm:cxn modelId="{0DB3DD47-889D-4F91-86E8-656FDB21F116}" type="presParOf" srcId="{3F14F5B7-454B-4868-AE83-8EEFE68307F0}" destId="{D55B46F7-A6E1-41B6-ADB1-494396BB47D4}" srcOrd="0" destOrd="0" presId="urn:microsoft.com/office/officeart/2005/8/layout/process1"/>
    <dgm:cxn modelId="{0E848131-8A6C-4AE2-A8DE-7751225FE33D}" type="presParOf" srcId="{A7C68040-0202-4D18-B468-9C093233691B}" destId="{0E367073-7F72-47E0-92AB-9FE7579CC57D}" srcOrd="2" destOrd="0" presId="urn:microsoft.com/office/officeart/2005/8/layout/process1"/>
    <dgm:cxn modelId="{E0F9A517-75E1-4279-8C6B-688FA275F351}" type="presParOf" srcId="{A7C68040-0202-4D18-B468-9C093233691B}" destId="{09ED5186-379D-4B24-A774-E67B02B690F5}" srcOrd="3" destOrd="0" presId="urn:microsoft.com/office/officeart/2005/8/layout/process1"/>
    <dgm:cxn modelId="{405291E0-BC02-4F32-976A-E6A0D22BFC32}" type="presParOf" srcId="{09ED5186-379D-4B24-A774-E67B02B690F5}" destId="{69BC7713-DD05-4FC3-8299-7A05FCAFE82D}" srcOrd="0" destOrd="0" presId="urn:microsoft.com/office/officeart/2005/8/layout/process1"/>
    <dgm:cxn modelId="{54346D7D-E347-458C-A1BD-756285B2D777}" type="presParOf" srcId="{A7C68040-0202-4D18-B468-9C093233691B}" destId="{9ABAF4A5-05D6-457F-AAB4-1AB64DF83417}" srcOrd="4" destOrd="0" presId="urn:microsoft.com/office/officeart/2005/8/layout/process1"/>
    <dgm:cxn modelId="{66CB954A-F87B-459A-A8BB-EE7B5F5CBFBE}" type="presParOf" srcId="{A7C68040-0202-4D18-B468-9C093233691B}" destId="{6FB703F7-5EA6-42B3-825C-38ADCCC39CCB}" srcOrd="5" destOrd="0" presId="urn:microsoft.com/office/officeart/2005/8/layout/process1"/>
    <dgm:cxn modelId="{53F8C21D-3E92-4EBA-969E-D3BBB7C8C210}" type="presParOf" srcId="{6FB703F7-5EA6-42B3-825C-38ADCCC39CCB}" destId="{6E741D1E-6DD9-4E6C-B27A-704C1BD1741F}" srcOrd="0" destOrd="0" presId="urn:microsoft.com/office/officeart/2005/8/layout/process1"/>
    <dgm:cxn modelId="{87704629-B6A8-4D4D-8A65-5CC98F58273D}" type="presParOf" srcId="{A7C68040-0202-4D18-B468-9C093233691B}" destId="{81A251D5-498C-41D4-8201-B8783063A105}" srcOrd="6" destOrd="0" presId="urn:microsoft.com/office/officeart/2005/8/layout/process1"/>
  </dgm:cxnLst>
  <dgm:bg>
    <a:effectLst>
      <a:softEdge rad="127000"/>
    </a:effectLst>
  </dgm:bg>
  <dgm:whole>
    <a:effectLst/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1457D31-328E-4FA7-80BE-5F20FCBE2A83}" type="doc">
      <dgm:prSet loTypeId="urn:microsoft.com/office/officeart/2005/8/layout/process1" loCatId="process" qsTypeId="urn:microsoft.com/office/officeart/2005/8/quickstyle/3d1" qsCatId="3D" csTypeId="urn:microsoft.com/office/officeart/2005/8/colors/accent0_2" csCatId="mainScheme" phldr="1"/>
      <dgm:spPr/>
      <dgm:t>
        <a:bodyPr/>
        <a:lstStyle/>
        <a:p>
          <a:endParaRPr lang="fr-FR"/>
        </a:p>
      </dgm:t>
    </dgm:pt>
    <dgm:pt modelId="{91A01CA9-A492-4F9C-9FA2-62A764FD1235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rgbClr val="9662AB"/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chemeClr val="accent3"/>
              </a:solidFill>
              <a:latin typeface="+mj-lt"/>
            </a:rPr>
            <a:t>Paramètres</a:t>
          </a:r>
        </a:p>
        <a:p>
          <a:pPr>
            <a:spcAft>
              <a:spcPts val="0"/>
            </a:spcAft>
          </a:pPr>
          <a:r>
            <a:rPr lang="fr-FR" sz="1000" b="0" i="1" dirty="0">
              <a:solidFill>
                <a:schemeClr val="accent3"/>
              </a:solidFill>
              <a:latin typeface="+mj-lt"/>
            </a:rPr>
            <a:t>de l’étude</a:t>
          </a:r>
        </a:p>
      </dgm:t>
    </dgm:pt>
    <dgm:pt modelId="{DDC4D8A5-ED13-439E-9FCD-515CCA25C96F}" type="parTrans" cxnId="{532EA2F0-CC61-4405-991E-65FB403645EC}">
      <dgm:prSet/>
      <dgm:spPr/>
      <dgm:t>
        <a:bodyPr/>
        <a:lstStyle/>
        <a:p>
          <a:endParaRPr lang="fr-FR" sz="1000" b="0" i="1">
            <a:latin typeface="+mj-lt"/>
          </a:endParaRPr>
        </a:p>
      </dgm:t>
    </dgm:pt>
    <dgm:pt modelId="{4DA7BF73-364B-4DE8-8810-AED6EAAE47B4}" type="sibTrans" cxnId="{532EA2F0-CC61-4405-991E-65FB403645EC}">
      <dgm:prSet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 sz="1000" b="0" i="1" dirty="0">
            <a:latin typeface="+mj-lt"/>
          </a:endParaRPr>
        </a:p>
      </dgm:t>
    </dgm:pt>
    <dgm:pt modelId="{C10214E9-C8CC-4AC0-9B05-7829C00ED535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Méthode </a:t>
          </a:r>
        </a:p>
        <a:p>
          <a:pPr>
            <a:spcAft>
              <a:spcPct val="3500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d’analyse</a:t>
          </a:r>
        </a:p>
      </dgm:t>
    </dgm:pt>
    <dgm:pt modelId="{8A74DE17-C8C9-419C-AC74-65F0891F01B2}" type="parTrans" cxnId="{52A62933-65CA-413C-B432-FAC866D86C33}">
      <dgm:prSet/>
      <dgm:spPr/>
      <dgm:t>
        <a:bodyPr/>
        <a:lstStyle/>
        <a:p>
          <a:endParaRPr lang="fr-FR"/>
        </a:p>
      </dgm:t>
    </dgm:pt>
    <dgm:pt modelId="{3AF16611-71E4-40D3-A0FD-9A817FF05931}" type="sibTrans" cxnId="{52A62933-65CA-413C-B432-FAC866D86C33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 dirty="0"/>
        </a:p>
      </dgm:t>
    </dgm:pt>
    <dgm:pt modelId="{6A5B2D84-2925-4680-80FD-53C4B4DB356F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Synthèse des calculs </a:t>
          </a:r>
        </a:p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et conclusions</a:t>
          </a:r>
        </a:p>
      </dgm:t>
    </dgm:pt>
    <dgm:pt modelId="{E9AEC444-359B-44B1-97D4-DA44B875C0C7}" type="parTrans" cxnId="{0387CD2D-6C97-4015-B308-1CE80BD8ED66}">
      <dgm:prSet/>
      <dgm:spPr/>
      <dgm:t>
        <a:bodyPr/>
        <a:lstStyle/>
        <a:p>
          <a:endParaRPr lang="fr-FR"/>
        </a:p>
      </dgm:t>
    </dgm:pt>
    <dgm:pt modelId="{5A617540-D30D-44AA-8CCD-EA731E84341E}" type="sibTrans" cxnId="{0387CD2D-6C97-4015-B308-1CE80BD8ED66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 dirty="0"/>
        </a:p>
      </dgm:t>
    </dgm:pt>
    <dgm:pt modelId="{A7C68040-0202-4D18-B468-9C093233691B}" type="pres">
      <dgm:prSet presAssocID="{61457D31-328E-4FA7-80BE-5F20FCBE2A83}" presName="Name0" presStyleCnt="0">
        <dgm:presLayoutVars>
          <dgm:dir/>
          <dgm:resizeHandles val="exact"/>
        </dgm:presLayoutVars>
      </dgm:prSet>
      <dgm:spPr/>
    </dgm:pt>
    <dgm:pt modelId="{C8EA9B5E-C789-435B-8EA3-C2B9D1B8E7CF}" type="pres">
      <dgm:prSet presAssocID="{91A01CA9-A492-4F9C-9FA2-62A764FD1235}" presName="node" presStyleLbl="node1" presStyleIdx="0" presStyleCnt="3" custLinFactNeighborX="-1208" custLinFactNeighborY="5902">
        <dgm:presLayoutVars>
          <dgm:bulletEnabled val="1"/>
        </dgm:presLayoutVars>
      </dgm:prSet>
      <dgm:spPr/>
    </dgm:pt>
    <dgm:pt modelId="{3F14F5B7-454B-4868-AE83-8EEFE68307F0}" type="pres">
      <dgm:prSet presAssocID="{4DA7BF73-364B-4DE8-8810-AED6EAAE47B4}" presName="sibTrans" presStyleLbl="sibTrans2D1" presStyleIdx="0" presStyleCnt="2"/>
      <dgm:spPr/>
    </dgm:pt>
    <dgm:pt modelId="{D55B46F7-A6E1-41B6-ADB1-494396BB47D4}" type="pres">
      <dgm:prSet presAssocID="{4DA7BF73-364B-4DE8-8810-AED6EAAE47B4}" presName="connectorText" presStyleLbl="sibTrans2D1" presStyleIdx="0" presStyleCnt="2"/>
      <dgm:spPr/>
    </dgm:pt>
    <dgm:pt modelId="{0E367073-7F72-47E0-92AB-9FE7579CC57D}" type="pres">
      <dgm:prSet presAssocID="{C10214E9-C8CC-4AC0-9B05-7829C00ED535}" presName="node" presStyleLbl="node1" presStyleIdx="1" presStyleCnt="3" custLinFactNeighborX="-2705" custLinFactNeighborY="2069">
        <dgm:presLayoutVars>
          <dgm:bulletEnabled val="1"/>
        </dgm:presLayoutVars>
      </dgm:prSet>
      <dgm:spPr/>
    </dgm:pt>
    <dgm:pt modelId="{09ED5186-379D-4B24-A774-E67B02B690F5}" type="pres">
      <dgm:prSet presAssocID="{3AF16611-71E4-40D3-A0FD-9A817FF05931}" presName="sibTrans" presStyleLbl="sibTrans2D1" presStyleIdx="1" presStyleCnt="2"/>
      <dgm:spPr/>
    </dgm:pt>
    <dgm:pt modelId="{69BC7713-DD05-4FC3-8299-7A05FCAFE82D}" type="pres">
      <dgm:prSet presAssocID="{3AF16611-71E4-40D3-A0FD-9A817FF05931}" presName="connectorText" presStyleLbl="sibTrans2D1" presStyleIdx="1" presStyleCnt="2"/>
      <dgm:spPr/>
    </dgm:pt>
    <dgm:pt modelId="{9ABAF4A5-05D6-457F-AAB4-1AB64DF83417}" type="pres">
      <dgm:prSet presAssocID="{6A5B2D84-2925-4680-80FD-53C4B4DB356F}" presName="node" presStyleLbl="node1" presStyleIdx="2" presStyleCnt="3" custLinFactNeighborX="-2705" custLinFactNeighborY="2069">
        <dgm:presLayoutVars>
          <dgm:bulletEnabled val="1"/>
        </dgm:presLayoutVars>
      </dgm:prSet>
      <dgm:spPr/>
    </dgm:pt>
  </dgm:ptLst>
  <dgm:cxnLst>
    <dgm:cxn modelId="{8E13920D-86BE-4B72-9DF4-826C95533924}" type="presOf" srcId="{91A01CA9-A492-4F9C-9FA2-62A764FD1235}" destId="{C8EA9B5E-C789-435B-8EA3-C2B9D1B8E7CF}" srcOrd="0" destOrd="0" presId="urn:microsoft.com/office/officeart/2005/8/layout/process1"/>
    <dgm:cxn modelId="{99F34C14-1539-4CC7-9169-006B5DFF04C3}" type="presOf" srcId="{4DA7BF73-364B-4DE8-8810-AED6EAAE47B4}" destId="{3F14F5B7-454B-4868-AE83-8EEFE68307F0}" srcOrd="0" destOrd="0" presId="urn:microsoft.com/office/officeart/2005/8/layout/process1"/>
    <dgm:cxn modelId="{0387CD2D-6C97-4015-B308-1CE80BD8ED66}" srcId="{61457D31-328E-4FA7-80BE-5F20FCBE2A83}" destId="{6A5B2D84-2925-4680-80FD-53C4B4DB356F}" srcOrd="2" destOrd="0" parTransId="{E9AEC444-359B-44B1-97D4-DA44B875C0C7}" sibTransId="{5A617540-D30D-44AA-8CCD-EA731E84341E}"/>
    <dgm:cxn modelId="{52A62933-65CA-413C-B432-FAC866D86C33}" srcId="{61457D31-328E-4FA7-80BE-5F20FCBE2A83}" destId="{C10214E9-C8CC-4AC0-9B05-7829C00ED535}" srcOrd="1" destOrd="0" parTransId="{8A74DE17-C8C9-419C-AC74-65F0891F01B2}" sibTransId="{3AF16611-71E4-40D3-A0FD-9A817FF05931}"/>
    <dgm:cxn modelId="{2E196865-8BF7-40C2-97D1-4C82B4A947A6}" type="presOf" srcId="{3AF16611-71E4-40D3-A0FD-9A817FF05931}" destId="{09ED5186-379D-4B24-A774-E67B02B690F5}" srcOrd="0" destOrd="0" presId="urn:microsoft.com/office/officeart/2005/8/layout/process1"/>
    <dgm:cxn modelId="{0C602C6B-3456-4259-A8BA-FA7DE498B538}" type="presOf" srcId="{4DA7BF73-364B-4DE8-8810-AED6EAAE47B4}" destId="{D55B46F7-A6E1-41B6-ADB1-494396BB47D4}" srcOrd="1" destOrd="0" presId="urn:microsoft.com/office/officeart/2005/8/layout/process1"/>
    <dgm:cxn modelId="{B862FE87-67E7-4498-BA78-5B7D58BADAE5}" type="presOf" srcId="{61457D31-328E-4FA7-80BE-5F20FCBE2A83}" destId="{A7C68040-0202-4D18-B468-9C093233691B}" srcOrd="0" destOrd="0" presId="urn:microsoft.com/office/officeart/2005/8/layout/process1"/>
    <dgm:cxn modelId="{5F4D6490-E0C8-4F8B-B126-37BC60DE752D}" type="presOf" srcId="{6A5B2D84-2925-4680-80FD-53C4B4DB356F}" destId="{9ABAF4A5-05D6-457F-AAB4-1AB64DF83417}" srcOrd="0" destOrd="0" presId="urn:microsoft.com/office/officeart/2005/8/layout/process1"/>
    <dgm:cxn modelId="{544132AA-3790-4D87-A197-B6569178F0BD}" type="presOf" srcId="{C10214E9-C8CC-4AC0-9B05-7829C00ED535}" destId="{0E367073-7F72-47E0-92AB-9FE7579CC57D}" srcOrd="0" destOrd="0" presId="urn:microsoft.com/office/officeart/2005/8/layout/process1"/>
    <dgm:cxn modelId="{532EA2F0-CC61-4405-991E-65FB403645EC}" srcId="{61457D31-328E-4FA7-80BE-5F20FCBE2A83}" destId="{91A01CA9-A492-4F9C-9FA2-62A764FD1235}" srcOrd="0" destOrd="0" parTransId="{DDC4D8A5-ED13-439E-9FCD-515CCA25C96F}" sibTransId="{4DA7BF73-364B-4DE8-8810-AED6EAAE47B4}"/>
    <dgm:cxn modelId="{7B9EA6FC-8197-45F4-9032-C93CEA21AA8F}" type="presOf" srcId="{3AF16611-71E4-40D3-A0FD-9A817FF05931}" destId="{69BC7713-DD05-4FC3-8299-7A05FCAFE82D}" srcOrd="1" destOrd="0" presId="urn:microsoft.com/office/officeart/2005/8/layout/process1"/>
    <dgm:cxn modelId="{44604773-31AE-46CF-96D8-7FFD2ADA2C51}" type="presParOf" srcId="{A7C68040-0202-4D18-B468-9C093233691B}" destId="{C8EA9B5E-C789-435B-8EA3-C2B9D1B8E7CF}" srcOrd="0" destOrd="0" presId="urn:microsoft.com/office/officeart/2005/8/layout/process1"/>
    <dgm:cxn modelId="{232CA3E3-FFEF-491A-BEC2-F0DD42AC06A8}" type="presParOf" srcId="{A7C68040-0202-4D18-B468-9C093233691B}" destId="{3F14F5B7-454B-4868-AE83-8EEFE68307F0}" srcOrd="1" destOrd="0" presId="urn:microsoft.com/office/officeart/2005/8/layout/process1"/>
    <dgm:cxn modelId="{0DB3DD47-889D-4F91-86E8-656FDB21F116}" type="presParOf" srcId="{3F14F5B7-454B-4868-AE83-8EEFE68307F0}" destId="{D55B46F7-A6E1-41B6-ADB1-494396BB47D4}" srcOrd="0" destOrd="0" presId="urn:microsoft.com/office/officeart/2005/8/layout/process1"/>
    <dgm:cxn modelId="{0E848131-8A6C-4AE2-A8DE-7751225FE33D}" type="presParOf" srcId="{A7C68040-0202-4D18-B468-9C093233691B}" destId="{0E367073-7F72-47E0-92AB-9FE7579CC57D}" srcOrd="2" destOrd="0" presId="urn:microsoft.com/office/officeart/2005/8/layout/process1"/>
    <dgm:cxn modelId="{E0F9A517-75E1-4279-8C6B-688FA275F351}" type="presParOf" srcId="{A7C68040-0202-4D18-B468-9C093233691B}" destId="{09ED5186-379D-4B24-A774-E67B02B690F5}" srcOrd="3" destOrd="0" presId="urn:microsoft.com/office/officeart/2005/8/layout/process1"/>
    <dgm:cxn modelId="{405291E0-BC02-4F32-976A-E6A0D22BFC32}" type="presParOf" srcId="{09ED5186-379D-4B24-A774-E67B02B690F5}" destId="{69BC7713-DD05-4FC3-8299-7A05FCAFE82D}" srcOrd="0" destOrd="0" presId="urn:microsoft.com/office/officeart/2005/8/layout/process1"/>
    <dgm:cxn modelId="{54346D7D-E347-458C-A1BD-756285B2D777}" type="presParOf" srcId="{A7C68040-0202-4D18-B468-9C093233691B}" destId="{9ABAF4A5-05D6-457F-AAB4-1AB64DF83417}" srcOrd="4" destOrd="0" presId="urn:microsoft.com/office/officeart/2005/8/layout/process1"/>
  </dgm:cxnLst>
  <dgm:bg>
    <a:effectLst>
      <a:softEdge rad="127000"/>
    </a:effectLst>
  </dgm:bg>
  <dgm:whole>
    <a:effectLst/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1457D31-328E-4FA7-80BE-5F20FCBE2A83}" type="doc">
      <dgm:prSet loTypeId="urn:microsoft.com/office/officeart/2005/8/layout/process1" loCatId="process" qsTypeId="urn:microsoft.com/office/officeart/2005/8/quickstyle/3d1" qsCatId="3D" csTypeId="urn:microsoft.com/office/officeart/2005/8/colors/accent0_2" csCatId="mainScheme" phldr="1"/>
      <dgm:spPr/>
      <dgm:t>
        <a:bodyPr/>
        <a:lstStyle/>
        <a:p>
          <a:endParaRPr lang="fr-FR"/>
        </a:p>
      </dgm:t>
    </dgm:pt>
    <dgm:pt modelId="{91A01CA9-A492-4F9C-9FA2-62A764FD1235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Paramètres</a:t>
          </a:r>
        </a:p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de l’étude</a:t>
          </a:r>
        </a:p>
      </dgm:t>
    </dgm:pt>
    <dgm:pt modelId="{DDC4D8A5-ED13-439E-9FCD-515CCA25C96F}" type="parTrans" cxnId="{532EA2F0-CC61-4405-991E-65FB403645EC}">
      <dgm:prSet/>
      <dgm:spPr/>
      <dgm:t>
        <a:bodyPr/>
        <a:lstStyle/>
        <a:p>
          <a:endParaRPr lang="fr-FR" sz="1000" b="0" i="1">
            <a:latin typeface="+mj-lt"/>
          </a:endParaRPr>
        </a:p>
      </dgm:t>
    </dgm:pt>
    <dgm:pt modelId="{4DA7BF73-364B-4DE8-8810-AED6EAAE47B4}" type="sibTrans" cxnId="{532EA2F0-CC61-4405-991E-65FB403645EC}">
      <dgm:prSet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 sz="1000" b="0" i="1" dirty="0">
            <a:latin typeface="+mj-lt"/>
          </a:endParaRPr>
        </a:p>
      </dgm:t>
    </dgm:pt>
    <dgm:pt modelId="{C10214E9-C8CC-4AC0-9B05-7829C00ED535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rgbClr val="9662AB"/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chemeClr val="accent3"/>
              </a:solidFill>
              <a:latin typeface="+mj-lt"/>
            </a:rPr>
            <a:t>Méthode </a:t>
          </a:r>
        </a:p>
        <a:p>
          <a:pPr>
            <a:spcAft>
              <a:spcPct val="35000"/>
            </a:spcAft>
          </a:pPr>
          <a:r>
            <a:rPr lang="fr-FR" sz="1000" b="0" i="1" dirty="0">
              <a:solidFill>
                <a:schemeClr val="accent3"/>
              </a:solidFill>
              <a:latin typeface="+mj-lt"/>
            </a:rPr>
            <a:t>d’analyse</a:t>
          </a:r>
        </a:p>
      </dgm:t>
    </dgm:pt>
    <dgm:pt modelId="{8A74DE17-C8C9-419C-AC74-65F0891F01B2}" type="parTrans" cxnId="{52A62933-65CA-413C-B432-FAC866D86C33}">
      <dgm:prSet/>
      <dgm:spPr/>
      <dgm:t>
        <a:bodyPr/>
        <a:lstStyle/>
        <a:p>
          <a:endParaRPr lang="fr-FR"/>
        </a:p>
      </dgm:t>
    </dgm:pt>
    <dgm:pt modelId="{3AF16611-71E4-40D3-A0FD-9A817FF05931}" type="sibTrans" cxnId="{52A62933-65CA-413C-B432-FAC866D86C33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 dirty="0"/>
        </a:p>
      </dgm:t>
    </dgm:pt>
    <dgm:pt modelId="{6A5B2D84-2925-4680-80FD-53C4B4DB356F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Synthèse des calculs </a:t>
          </a:r>
        </a:p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et conclusions</a:t>
          </a:r>
        </a:p>
      </dgm:t>
    </dgm:pt>
    <dgm:pt modelId="{E9AEC444-359B-44B1-97D4-DA44B875C0C7}" type="parTrans" cxnId="{0387CD2D-6C97-4015-B308-1CE80BD8ED66}">
      <dgm:prSet/>
      <dgm:spPr/>
      <dgm:t>
        <a:bodyPr/>
        <a:lstStyle/>
        <a:p>
          <a:endParaRPr lang="fr-FR"/>
        </a:p>
      </dgm:t>
    </dgm:pt>
    <dgm:pt modelId="{5A617540-D30D-44AA-8CCD-EA731E84341E}" type="sibTrans" cxnId="{0387CD2D-6C97-4015-B308-1CE80BD8ED66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 dirty="0"/>
        </a:p>
      </dgm:t>
    </dgm:pt>
    <dgm:pt modelId="{A7C68040-0202-4D18-B468-9C093233691B}" type="pres">
      <dgm:prSet presAssocID="{61457D31-328E-4FA7-80BE-5F20FCBE2A83}" presName="Name0" presStyleCnt="0">
        <dgm:presLayoutVars>
          <dgm:dir/>
          <dgm:resizeHandles val="exact"/>
        </dgm:presLayoutVars>
      </dgm:prSet>
      <dgm:spPr/>
    </dgm:pt>
    <dgm:pt modelId="{C8EA9B5E-C789-435B-8EA3-C2B9D1B8E7CF}" type="pres">
      <dgm:prSet presAssocID="{91A01CA9-A492-4F9C-9FA2-62A764FD1235}" presName="node" presStyleLbl="node1" presStyleIdx="0" presStyleCnt="3" custLinFactNeighborX="-1208" custLinFactNeighborY="5902">
        <dgm:presLayoutVars>
          <dgm:bulletEnabled val="1"/>
        </dgm:presLayoutVars>
      </dgm:prSet>
      <dgm:spPr/>
    </dgm:pt>
    <dgm:pt modelId="{3F14F5B7-454B-4868-AE83-8EEFE68307F0}" type="pres">
      <dgm:prSet presAssocID="{4DA7BF73-364B-4DE8-8810-AED6EAAE47B4}" presName="sibTrans" presStyleLbl="sibTrans2D1" presStyleIdx="0" presStyleCnt="2"/>
      <dgm:spPr/>
    </dgm:pt>
    <dgm:pt modelId="{D55B46F7-A6E1-41B6-ADB1-494396BB47D4}" type="pres">
      <dgm:prSet presAssocID="{4DA7BF73-364B-4DE8-8810-AED6EAAE47B4}" presName="connectorText" presStyleLbl="sibTrans2D1" presStyleIdx="0" presStyleCnt="2"/>
      <dgm:spPr/>
    </dgm:pt>
    <dgm:pt modelId="{0E367073-7F72-47E0-92AB-9FE7579CC57D}" type="pres">
      <dgm:prSet presAssocID="{C10214E9-C8CC-4AC0-9B05-7829C00ED535}" presName="node" presStyleLbl="node1" presStyleIdx="1" presStyleCnt="3" custLinFactNeighborX="-2705" custLinFactNeighborY="2069">
        <dgm:presLayoutVars>
          <dgm:bulletEnabled val="1"/>
        </dgm:presLayoutVars>
      </dgm:prSet>
      <dgm:spPr/>
    </dgm:pt>
    <dgm:pt modelId="{09ED5186-379D-4B24-A774-E67B02B690F5}" type="pres">
      <dgm:prSet presAssocID="{3AF16611-71E4-40D3-A0FD-9A817FF05931}" presName="sibTrans" presStyleLbl="sibTrans2D1" presStyleIdx="1" presStyleCnt="2"/>
      <dgm:spPr/>
    </dgm:pt>
    <dgm:pt modelId="{69BC7713-DD05-4FC3-8299-7A05FCAFE82D}" type="pres">
      <dgm:prSet presAssocID="{3AF16611-71E4-40D3-A0FD-9A817FF05931}" presName="connectorText" presStyleLbl="sibTrans2D1" presStyleIdx="1" presStyleCnt="2"/>
      <dgm:spPr/>
    </dgm:pt>
    <dgm:pt modelId="{9ABAF4A5-05D6-457F-AAB4-1AB64DF83417}" type="pres">
      <dgm:prSet presAssocID="{6A5B2D84-2925-4680-80FD-53C4B4DB356F}" presName="node" presStyleLbl="node1" presStyleIdx="2" presStyleCnt="3" custLinFactNeighborX="-2705" custLinFactNeighborY="2069">
        <dgm:presLayoutVars>
          <dgm:bulletEnabled val="1"/>
        </dgm:presLayoutVars>
      </dgm:prSet>
      <dgm:spPr/>
    </dgm:pt>
  </dgm:ptLst>
  <dgm:cxnLst>
    <dgm:cxn modelId="{8E13920D-86BE-4B72-9DF4-826C95533924}" type="presOf" srcId="{91A01CA9-A492-4F9C-9FA2-62A764FD1235}" destId="{C8EA9B5E-C789-435B-8EA3-C2B9D1B8E7CF}" srcOrd="0" destOrd="0" presId="urn:microsoft.com/office/officeart/2005/8/layout/process1"/>
    <dgm:cxn modelId="{99F34C14-1539-4CC7-9169-006B5DFF04C3}" type="presOf" srcId="{4DA7BF73-364B-4DE8-8810-AED6EAAE47B4}" destId="{3F14F5B7-454B-4868-AE83-8EEFE68307F0}" srcOrd="0" destOrd="0" presId="urn:microsoft.com/office/officeart/2005/8/layout/process1"/>
    <dgm:cxn modelId="{0387CD2D-6C97-4015-B308-1CE80BD8ED66}" srcId="{61457D31-328E-4FA7-80BE-5F20FCBE2A83}" destId="{6A5B2D84-2925-4680-80FD-53C4B4DB356F}" srcOrd="2" destOrd="0" parTransId="{E9AEC444-359B-44B1-97D4-DA44B875C0C7}" sibTransId="{5A617540-D30D-44AA-8CCD-EA731E84341E}"/>
    <dgm:cxn modelId="{52A62933-65CA-413C-B432-FAC866D86C33}" srcId="{61457D31-328E-4FA7-80BE-5F20FCBE2A83}" destId="{C10214E9-C8CC-4AC0-9B05-7829C00ED535}" srcOrd="1" destOrd="0" parTransId="{8A74DE17-C8C9-419C-AC74-65F0891F01B2}" sibTransId="{3AF16611-71E4-40D3-A0FD-9A817FF05931}"/>
    <dgm:cxn modelId="{2E196865-8BF7-40C2-97D1-4C82B4A947A6}" type="presOf" srcId="{3AF16611-71E4-40D3-A0FD-9A817FF05931}" destId="{09ED5186-379D-4B24-A774-E67B02B690F5}" srcOrd="0" destOrd="0" presId="urn:microsoft.com/office/officeart/2005/8/layout/process1"/>
    <dgm:cxn modelId="{0C602C6B-3456-4259-A8BA-FA7DE498B538}" type="presOf" srcId="{4DA7BF73-364B-4DE8-8810-AED6EAAE47B4}" destId="{D55B46F7-A6E1-41B6-ADB1-494396BB47D4}" srcOrd="1" destOrd="0" presId="urn:microsoft.com/office/officeart/2005/8/layout/process1"/>
    <dgm:cxn modelId="{B862FE87-67E7-4498-BA78-5B7D58BADAE5}" type="presOf" srcId="{61457D31-328E-4FA7-80BE-5F20FCBE2A83}" destId="{A7C68040-0202-4D18-B468-9C093233691B}" srcOrd="0" destOrd="0" presId="urn:microsoft.com/office/officeart/2005/8/layout/process1"/>
    <dgm:cxn modelId="{5F4D6490-E0C8-4F8B-B126-37BC60DE752D}" type="presOf" srcId="{6A5B2D84-2925-4680-80FD-53C4B4DB356F}" destId="{9ABAF4A5-05D6-457F-AAB4-1AB64DF83417}" srcOrd="0" destOrd="0" presId="urn:microsoft.com/office/officeart/2005/8/layout/process1"/>
    <dgm:cxn modelId="{544132AA-3790-4D87-A197-B6569178F0BD}" type="presOf" srcId="{C10214E9-C8CC-4AC0-9B05-7829C00ED535}" destId="{0E367073-7F72-47E0-92AB-9FE7579CC57D}" srcOrd="0" destOrd="0" presId="urn:microsoft.com/office/officeart/2005/8/layout/process1"/>
    <dgm:cxn modelId="{532EA2F0-CC61-4405-991E-65FB403645EC}" srcId="{61457D31-328E-4FA7-80BE-5F20FCBE2A83}" destId="{91A01CA9-A492-4F9C-9FA2-62A764FD1235}" srcOrd="0" destOrd="0" parTransId="{DDC4D8A5-ED13-439E-9FCD-515CCA25C96F}" sibTransId="{4DA7BF73-364B-4DE8-8810-AED6EAAE47B4}"/>
    <dgm:cxn modelId="{7B9EA6FC-8197-45F4-9032-C93CEA21AA8F}" type="presOf" srcId="{3AF16611-71E4-40D3-A0FD-9A817FF05931}" destId="{69BC7713-DD05-4FC3-8299-7A05FCAFE82D}" srcOrd="1" destOrd="0" presId="urn:microsoft.com/office/officeart/2005/8/layout/process1"/>
    <dgm:cxn modelId="{44604773-31AE-46CF-96D8-7FFD2ADA2C51}" type="presParOf" srcId="{A7C68040-0202-4D18-B468-9C093233691B}" destId="{C8EA9B5E-C789-435B-8EA3-C2B9D1B8E7CF}" srcOrd="0" destOrd="0" presId="urn:microsoft.com/office/officeart/2005/8/layout/process1"/>
    <dgm:cxn modelId="{232CA3E3-FFEF-491A-BEC2-F0DD42AC06A8}" type="presParOf" srcId="{A7C68040-0202-4D18-B468-9C093233691B}" destId="{3F14F5B7-454B-4868-AE83-8EEFE68307F0}" srcOrd="1" destOrd="0" presId="urn:microsoft.com/office/officeart/2005/8/layout/process1"/>
    <dgm:cxn modelId="{0DB3DD47-889D-4F91-86E8-656FDB21F116}" type="presParOf" srcId="{3F14F5B7-454B-4868-AE83-8EEFE68307F0}" destId="{D55B46F7-A6E1-41B6-ADB1-494396BB47D4}" srcOrd="0" destOrd="0" presId="urn:microsoft.com/office/officeart/2005/8/layout/process1"/>
    <dgm:cxn modelId="{0E848131-8A6C-4AE2-A8DE-7751225FE33D}" type="presParOf" srcId="{A7C68040-0202-4D18-B468-9C093233691B}" destId="{0E367073-7F72-47E0-92AB-9FE7579CC57D}" srcOrd="2" destOrd="0" presId="urn:microsoft.com/office/officeart/2005/8/layout/process1"/>
    <dgm:cxn modelId="{E0F9A517-75E1-4279-8C6B-688FA275F351}" type="presParOf" srcId="{A7C68040-0202-4D18-B468-9C093233691B}" destId="{09ED5186-379D-4B24-A774-E67B02B690F5}" srcOrd="3" destOrd="0" presId="urn:microsoft.com/office/officeart/2005/8/layout/process1"/>
    <dgm:cxn modelId="{405291E0-BC02-4F32-976A-E6A0D22BFC32}" type="presParOf" srcId="{09ED5186-379D-4B24-A774-E67B02B690F5}" destId="{69BC7713-DD05-4FC3-8299-7A05FCAFE82D}" srcOrd="0" destOrd="0" presId="urn:microsoft.com/office/officeart/2005/8/layout/process1"/>
    <dgm:cxn modelId="{54346D7D-E347-458C-A1BD-756285B2D777}" type="presParOf" srcId="{A7C68040-0202-4D18-B468-9C093233691B}" destId="{9ABAF4A5-05D6-457F-AAB4-1AB64DF83417}" srcOrd="4" destOrd="0" presId="urn:microsoft.com/office/officeart/2005/8/layout/process1"/>
  </dgm:cxnLst>
  <dgm:bg>
    <a:effectLst>
      <a:softEdge rad="127000"/>
    </a:effectLst>
  </dgm:bg>
  <dgm:whole>
    <a:effectLst/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EA9B5E-C789-435B-8EA3-C2B9D1B8E7CF}">
      <dsp:nvSpPr>
        <dsp:cNvPr id="0" name=""/>
        <dsp:cNvSpPr/>
      </dsp:nvSpPr>
      <dsp:spPr>
        <a:xfrm>
          <a:off x="0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Paramètres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de l’étude</a:t>
          </a:r>
        </a:p>
      </dsp:txBody>
      <dsp:txXfrm>
        <a:off x="10545" y="10545"/>
        <a:ext cx="1687386" cy="338951"/>
      </dsp:txXfrm>
    </dsp:sp>
    <dsp:sp modelId="{3F14F5B7-454B-4868-AE83-8EEFE68307F0}">
      <dsp:nvSpPr>
        <dsp:cNvPr id="0" name=""/>
        <dsp:cNvSpPr/>
      </dsp:nvSpPr>
      <dsp:spPr>
        <a:xfrm>
          <a:off x="1876765" y="0"/>
          <a:ext cx="356773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000" b="0" i="1" kern="1200" dirty="0">
            <a:latin typeface="+mj-lt"/>
          </a:endParaRPr>
        </a:p>
      </dsp:txBody>
      <dsp:txXfrm>
        <a:off x="1876765" y="72008"/>
        <a:ext cx="249741" cy="216025"/>
      </dsp:txXfrm>
    </dsp:sp>
    <dsp:sp modelId="{0E367073-7F72-47E0-92AB-9FE7579CC57D}">
      <dsp:nvSpPr>
        <dsp:cNvPr id="0" name=""/>
        <dsp:cNvSpPr/>
      </dsp:nvSpPr>
      <dsp:spPr>
        <a:xfrm>
          <a:off x="2381634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Méthode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d’analyse</a:t>
          </a:r>
        </a:p>
      </dsp:txBody>
      <dsp:txXfrm>
        <a:off x="2392179" y="10545"/>
        <a:ext cx="1687386" cy="338951"/>
      </dsp:txXfrm>
    </dsp:sp>
    <dsp:sp modelId="{09ED5186-379D-4B24-A774-E67B02B690F5}">
      <dsp:nvSpPr>
        <dsp:cNvPr id="0" name=""/>
        <dsp:cNvSpPr/>
      </dsp:nvSpPr>
      <dsp:spPr>
        <a:xfrm>
          <a:off x="4260958" y="0"/>
          <a:ext cx="362196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500" kern="1200" dirty="0"/>
        </a:p>
      </dsp:txBody>
      <dsp:txXfrm>
        <a:off x="4260958" y="72008"/>
        <a:ext cx="254184" cy="216025"/>
      </dsp:txXfrm>
    </dsp:sp>
    <dsp:sp modelId="{9ABAF4A5-05D6-457F-AAB4-1AB64DF83417}">
      <dsp:nvSpPr>
        <dsp:cNvPr id="0" name=""/>
        <dsp:cNvSpPr/>
      </dsp:nvSpPr>
      <dsp:spPr>
        <a:xfrm>
          <a:off x="4773501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Synthèse des calculs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et conclusions</a:t>
          </a:r>
        </a:p>
      </dsp:txBody>
      <dsp:txXfrm>
        <a:off x="4784046" y="10545"/>
        <a:ext cx="1687386" cy="338951"/>
      </dsp:txXfrm>
    </dsp:sp>
    <dsp:sp modelId="{6FB703F7-5EA6-42B3-825C-38ADCCC39CCB}">
      <dsp:nvSpPr>
        <dsp:cNvPr id="0" name=""/>
        <dsp:cNvSpPr/>
      </dsp:nvSpPr>
      <dsp:spPr>
        <a:xfrm>
          <a:off x="6652824" y="0"/>
          <a:ext cx="362196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500" kern="1200" dirty="0"/>
        </a:p>
      </dsp:txBody>
      <dsp:txXfrm>
        <a:off x="6652824" y="72008"/>
        <a:ext cx="254184" cy="216025"/>
      </dsp:txXfrm>
    </dsp:sp>
    <dsp:sp modelId="{81A251D5-498C-41D4-8201-B8783063A105}">
      <dsp:nvSpPr>
        <dsp:cNvPr id="0" name=""/>
        <dsp:cNvSpPr/>
      </dsp:nvSpPr>
      <dsp:spPr>
        <a:xfrm>
          <a:off x="7165367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Présentation détaillée des calculs</a:t>
          </a:r>
        </a:p>
      </dsp:txBody>
      <dsp:txXfrm>
        <a:off x="7175912" y="10545"/>
        <a:ext cx="1687386" cy="33895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EA9B5E-C789-435B-8EA3-C2B9D1B8E7CF}">
      <dsp:nvSpPr>
        <dsp:cNvPr id="0" name=""/>
        <dsp:cNvSpPr/>
      </dsp:nvSpPr>
      <dsp:spPr>
        <a:xfrm>
          <a:off x="874" y="0"/>
          <a:ext cx="2335858" cy="360041"/>
        </a:xfrm>
        <a:prstGeom prst="roundRect">
          <a:avLst>
            <a:gd name="adj" fmla="val 10000"/>
          </a:avLst>
        </a:prstGeom>
        <a:solidFill>
          <a:srgbClr val="9662AB"/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chemeClr val="accent3"/>
              </a:solidFill>
              <a:latin typeface="+mj-lt"/>
            </a:rPr>
            <a:t>Paramètres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chemeClr val="accent3"/>
              </a:solidFill>
              <a:latin typeface="+mj-lt"/>
            </a:rPr>
            <a:t>de l’étude</a:t>
          </a:r>
        </a:p>
      </dsp:txBody>
      <dsp:txXfrm>
        <a:off x="11419" y="10545"/>
        <a:ext cx="2314768" cy="338951"/>
      </dsp:txXfrm>
    </dsp:sp>
    <dsp:sp modelId="{3F14F5B7-454B-4868-AE83-8EEFE68307F0}">
      <dsp:nvSpPr>
        <dsp:cNvPr id="0" name=""/>
        <dsp:cNvSpPr/>
      </dsp:nvSpPr>
      <dsp:spPr>
        <a:xfrm>
          <a:off x="2566821" y="0"/>
          <a:ext cx="487788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000" b="0" i="1" kern="1200" dirty="0">
            <a:latin typeface="+mj-lt"/>
          </a:endParaRPr>
        </a:p>
      </dsp:txBody>
      <dsp:txXfrm>
        <a:off x="2566821" y="72008"/>
        <a:ext cx="379776" cy="216025"/>
      </dsp:txXfrm>
    </dsp:sp>
    <dsp:sp modelId="{0E367073-7F72-47E0-92AB-9FE7579CC57D}">
      <dsp:nvSpPr>
        <dsp:cNvPr id="0" name=""/>
        <dsp:cNvSpPr/>
      </dsp:nvSpPr>
      <dsp:spPr>
        <a:xfrm>
          <a:off x="3257088" y="0"/>
          <a:ext cx="2335858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Méthode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d’analyse</a:t>
          </a:r>
        </a:p>
      </dsp:txBody>
      <dsp:txXfrm>
        <a:off x="3267633" y="10545"/>
        <a:ext cx="2314768" cy="338951"/>
      </dsp:txXfrm>
    </dsp:sp>
    <dsp:sp modelId="{09ED5186-379D-4B24-A774-E67B02B690F5}">
      <dsp:nvSpPr>
        <dsp:cNvPr id="0" name=""/>
        <dsp:cNvSpPr/>
      </dsp:nvSpPr>
      <dsp:spPr>
        <a:xfrm>
          <a:off x="5826532" y="0"/>
          <a:ext cx="495201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500" kern="1200" dirty="0"/>
        </a:p>
      </dsp:txBody>
      <dsp:txXfrm>
        <a:off x="5826532" y="72008"/>
        <a:ext cx="387189" cy="216025"/>
      </dsp:txXfrm>
    </dsp:sp>
    <dsp:sp modelId="{9ABAF4A5-05D6-457F-AAB4-1AB64DF83417}">
      <dsp:nvSpPr>
        <dsp:cNvPr id="0" name=""/>
        <dsp:cNvSpPr/>
      </dsp:nvSpPr>
      <dsp:spPr>
        <a:xfrm>
          <a:off x="6527289" y="0"/>
          <a:ext cx="2335858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Synthèse des calculs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et conclusions</a:t>
          </a:r>
        </a:p>
      </dsp:txBody>
      <dsp:txXfrm>
        <a:off x="6537834" y="10545"/>
        <a:ext cx="2314768" cy="33895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EA9B5E-C789-435B-8EA3-C2B9D1B8E7CF}">
      <dsp:nvSpPr>
        <dsp:cNvPr id="0" name=""/>
        <dsp:cNvSpPr/>
      </dsp:nvSpPr>
      <dsp:spPr>
        <a:xfrm>
          <a:off x="874" y="0"/>
          <a:ext cx="2335858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Paramètres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de l’étude</a:t>
          </a:r>
        </a:p>
      </dsp:txBody>
      <dsp:txXfrm>
        <a:off x="11419" y="10545"/>
        <a:ext cx="2314768" cy="338951"/>
      </dsp:txXfrm>
    </dsp:sp>
    <dsp:sp modelId="{3F14F5B7-454B-4868-AE83-8EEFE68307F0}">
      <dsp:nvSpPr>
        <dsp:cNvPr id="0" name=""/>
        <dsp:cNvSpPr/>
      </dsp:nvSpPr>
      <dsp:spPr>
        <a:xfrm>
          <a:off x="2566821" y="0"/>
          <a:ext cx="487788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000" b="0" i="1" kern="1200" dirty="0">
            <a:latin typeface="+mj-lt"/>
          </a:endParaRPr>
        </a:p>
      </dsp:txBody>
      <dsp:txXfrm>
        <a:off x="2566821" y="72008"/>
        <a:ext cx="379776" cy="216025"/>
      </dsp:txXfrm>
    </dsp:sp>
    <dsp:sp modelId="{0E367073-7F72-47E0-92AB-9FE7579CC57D}">
      <dsp:nvSpPr>
        <dsp:cNvPr id="0" name=""/>
        <dsp:cNvSpPr/>
      </dsp:nvSpPr>
      <dsp:spPr>
        <a:xfrm>
          <a:off x="3257088" y="0"/>
          <a:ext cx="2335858" cy="360041"/>
        </a:xfrm>
        <a:prstGeom prst="roundRect">
          <a:avLst>
            <a:gd name="adj" fmla="val 10000"/>
          </a:avLst>
        </a:prstGeom>
        <a:solidFill>
          <a:srgbClr val="9662AB"/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chemeClr val="accent3"/>
              </a:solidFill>
              <a:latin typeface="+mj-lt"/>
            </a:rPr>
            <a:t>Méthode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b="0" i="1" kern="1200" dirty="0">
              <a:solidFill>
                <a:schemeClr val="accent3"/>
              </a:solidFill>
              <a:latin typeface="+mj-lt"/>
            </a:rPr>
            <a:t>d’analyse</a:t>
          </a:r>
        </a:p>
      </dsp:txBody>
      <dsp:txXfrm>
        <a:off x="3267633" y="10545"/>
        <a:ext cx="2314768" cy="338951"/>
      </dsp:txXfrm>
    </dsp:sp>
    <dsp:sp modelId="{09ED5186-379D-4B24-A774-E67B02B690F5}">
      <dsp:nvSpPr>
        <dsp:cNvPr id="0" name=""/>
        <dsp:cNvSpPr/>
      </dsp:nvSpPr>
      <dsp:spPr>
        <a:xfrm>
          <a:off x="5826532" y="0"/>
          <a:ext cx="495201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500" kern="1200" dirty="0"/>
        </a:p>
      </dsp:txBody>
      <dsp:txXfrm>
        <a:off x="5826532" y="72008"/>
        <a:ext cx="387189" cy="216025"/>
      </dsp:txXfrm>
    </dsp:sp>
    <dsp:sp modelId="{9ABAF4A5-05D6-457F-AAB4-1AB64DF83417}">
      <dsp:nvSpPr>
        <dsp:cNvPr id="0" name=""/>
        <dsp:cNvSpPr/>
      </dsp:nvSpPr>
      <dsp:spPr>
        <a:xfrm>
          <a:off x="6527289" y="0"/>
          <a:ext cx="2335858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Synthèse des calculs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et conclusions</a:t>
          </a:r>
        </a:p>
      </dsp:txBody>
      <dsp:txXfrm>
        <a:off x="6537834" y="10545"/>
        <a:ext cx="2314768" cy="3389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C30A89-8AA8-4F58-849F-58842C5F58C2}" type="datetimeFigureOut">
              <a:rPr lang="fr-FR" smtClean="0"/>
              <a:t>10/07/2017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E9A8AF-FAF0-4C86-B687-2859E87A2B4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37456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16" descr="C:\Users\Laurent\Desktop\bgTop.jpg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0" y="-3969"/>
            <a:ext cx="9144000" cy="762000"/>
          </a:xfrm>
          <a:prstGeom prst="rect">
            <a:avLst/>
          </a:prstGeom>
          <a:noFill/>
          <a:ln>
            <a:noFill/>
          </a:ln>
          <a:effectLst>
            <a:reflection blurRad="6350" stA="52000" endA="300" endPos="35000" dir="5400000" sy="-100000" algn="bl" rotWithShape="0"/>
          </a:effectLst>
          <a:extLst/>
        </p:spPr>
      </p:pic>
      <p:pic>
        <p:nvPicPr>
          <p:cNvPr id="4" name="Logo" descr="C:\Développement\Site\Img\logos\banner_lo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-12700"/>
            <a:ext cx="1295400" cy="777875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  <a:extLst/>
        </p:spPr>
      </p:pic>
      <p:sp>
        <p:nvSpPr>
          <p:cNvPr id="5" name="Text Box 15"/>
          <p:cNvSpPr txBox="1">
            <a:spLocks noChangeArrowheads="1"/>
          </p:cNvSpPr>
          <p:nvPr/>
        </p:nvSpPr>
        <p:spPr bwMode="auto">
          <a:xfrm>
            <a:off x="7467600" y="6629400"/>
            <a:ext cx="1524000" cy="22860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fr-FR" sz="900" dirty="0">
                <a:solidFill>
                  <a:schemeClr val="bg1"/>
                </a:solidFill>
                <a:latin typeface="Calibri" pitchFamily="34" charset="0"/>
                <a:ea typeface="ＭＳ Ｐゴシック" pitchFamily="34" charset="-128"/>
              </a:rPr>
              <a:t>P</a:t>
            </a:r>
            <a:r>
              <a:rPr lang="fr-FR" altLang="ja-JP" sz="900" dirty="0">
                <a:solidFill>
                  <a:schemeClr val="bg1"/>
                </a:solidFill>
                <a:latin typeface="Calibri" pitchFamily="34" charset="0"/>
                <a:ea typeface="ＭＳ Ｐゴシック" pitchFamily="34" charset="-128"/>
              </a:rPr>
              <a:t>ôle </a:t>
            </a:r>
            <a:r>
              <a:rPr lang="fr-FR" sz="900" dirty="0">
                <a:solidFill>
                  <a:schemeClr val="bg1"/>
                </a:solidFill>
                <a:latin typeface="Calibri" pitchFamily="34" charset="0"/>
                <a:ea typeface="ＭＳ Ｐゴシック" pitchFamily="34" charset="-128"/>
              </a:rPr>
              <a:t>Les Missions de Demain</a:t>
            </a:r>
            <a:endParaRPr lang="fr-FR" sz="1000" dirty="0">
              <a:solidFill>
                <a:schemeClr val="bg1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pic>
        <p:nvPicPr>
          <p:cNvPr id="6" name="Image 5" descr="C:\Users\Laurent\Desktop\testbg.jpg"/>
          <p:cNvPicPr>
            <a:picLocks noChangeAspect="1" noChangeArrowheads="1"/>
          </p:cNvPicPr>
          <p:nvPr userDrawn="1"/>
        </p:nvPicPr>
        <p:blipFill>
          <a:blip r:embed="rId4" cstate="print">
            <a:extLst/>
          </a:blip>
          <a:srcRect/>
          <a:stretch>
            <a:fillRect/>
          </a:stretch>
        </p:blipFill>
        <p:spPr bwMode="auto">
          <a:xfrm>
            <a:off x="26441" y="6021288"/>
            <a:ext cx="9144000" cy="836712"/>
          </a:xfrm>
          <a:prstGeom prst="rect">
            <a:avLst/>
          </a:prstGeom>
          <a:noFill/>
          <a:effectLst>
            <a:glow rad="63500">
              <a:schemeClr val="accent2">
                <a:satMod val="175000"/>
                <a:alpha val="40000"/>
              </a:schemeClr>
            </a:glow>
            <a:innerShdw blurRad="63500" dist="50800" dir="16200000">
              <a:prstClr val="black">
                <a:alpha val="50000"/>
              </a:prstClr>
            </a:innerShdw>
          </a:effectLst>
          <a:extLst/>
        </p:spPr>
      </p:pic>
      <p:sp>
        <p:nvSpPr>
          <p:cNvPr id="1536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57164" y="1042450"/>
            <a:ext cx="7128792" cy="1470025"/>
          </a:xfrm>
        </p:spPr>
        <p:txBody>
          <a:bodyPr/>
          <a:lstStyle>
            <a:lvl1pPr algn="l">
              <a:buFontTx/>
              <a:buNone/>
              <a:defRPr sz="3200" b="1">
                <a:solidFill>
                  <a:srgbClr val="9662AB"/>
                </a:solidFill>
              </a:defRPr>
            </a:lvl1pPr>
          </a:lstStyle>
          <a:p>
            <a:pPr lvl="0"/>
            <a:r>
              <a:rPr lang="fr-FR" noProof="0" dirty="0"/>
              <a:t>Modifiez le style du titre</a:t>
            </a: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899592" y="2563470"/>
            <a:ext cx="7128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9662AB"/>
                </a:solidFill>
              </a:rPr>
              <a:t>Réalisée par :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0"/>
          </p:nvPr>
        </p:nvSpPr>
        <p:spPr>
          <a:xfrm>
            <a:off x="957263" y="3141663"/>
            <a:ext cx="7070725" cy="1727200"/>
          </a:xfrm>
        </p:spPr>
        <p:txBody>
          <a:bodyPr/>
          <a:lstStyle>
            <a:lvl1pPr>
              <a:defRPr>
                <a:solidFill>
                  <a:srgbClr val="9662AB"/>
                </a:solidFill>
              </a:defRPr>
            </a:lvl1pPr>
          </a:lstStyle>
          <a:p>
            <a:pPr lvl="0"/>
            <a:r>
              <a:rPr lang="fr-FR" dirty="0"/>
              <a:t>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859606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7177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0"/>
          </p:nvPr>
        </p:nvSpPr>
        <p:spPr>
          <a:xfrm>
            <a:off x="107504" y="1557338"/>
            <a:ext cx="8857109" cy="504001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977907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0"/>
          </p:nvPr>
        </p:nvSpPr>
        <p:spPr>
          <a:xfrm>
            <a:off x="107504" y="1557338"/>
            <a:ext cx="8857109" cy="504001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673581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0"/>
          </p:nvPr>
        </p:nvSpPr>
        <p:spPr>
          <a:xfrm>
            <a:off x="107504" y="1557338"/>
            <a:ext cx="8857109" cy="504001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120518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0"/>
          </p:nvPr>
        </p:nvSpPr>
        <p:spPr>
          <a:xfrm>
            <a:off x="107504" y="1557338"/>
            <a:ext cx="8857109" cy="504001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195900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15"/>
          <p:cNvSpPr txBox="1">
            <a:spLocks noChangeArrowheads="1"/>
          </p:cNvSpPr>
          <p:nvPr/>
        </p:nvSpPr>
        <p:spPr bwMode="auto">
          <a:xfrm>
            <a:off x="7467600" y="6524625"/>
            <a:ext cx="1524000" cy="23083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fr-FR" sz="900" dirty="0">
                <a:solidFill>
                  <a:schemeClr val="bg1"/>
                </a:solidFill>
                <a:latin typeface="Calibri" pitchFamily="34" charset="0"/>
                <a:ea typeface="ＭＳ Ｐゴシック" pitchFamily="34" charset="-128"/>
              </a:rPr>
              <a:t>FVI</a:t>
            </a:r>
            <a:endParaRPr lang="fr-FR" sz="1000" dirty="0">
              <a:solidFill>
                <a:schemeClr val="bg1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512" y="1556792"/>
            <a:ext cx="8792110" cy="669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 style du titre</a:t>
            </a:r>
          </a:p>
        </p:txBody>
      </p:sp>
      <p:sp>
        <p:nvSpPr>
          <p:cNvPr id="103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512" y="2276872"/>
            <a:ext cx="8792110" cy="436316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1339790" y="232065"/>
            <a:ext cx="6760602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defRPr/>
            </a:pPr>
            <a:r>
              <a:rPr lang="fr-FR" sz="2400" dirty="0">
                <a:solidFill>
                  <a:srgbClr val="935DA9"/>
                </a:solidFill>
                <a:effectLst/>
                <a:latin typeface="+mj-lt"/>
                <a:ea typeface="ＭＳ Ｐゴシック" pitchFamily="34" charset="-128"/>
              </a:rPr>
              <a:t>Mode de détention d’un véhicule</a:t>
            </a:r>
          </a:p>
        </p:txBody>
      </p:sp>
      <p:cxnSp>
        <p:nvCxnSpPr>
          <p:cNvPr id="3" name="Connecteur droit 2"/>
          <p:cNvCxnSpPr/>
          <p:nvPr/>
        </p:nvCxnSpPr>
        <p:spPr>
          <a:xfrm>
            <a:off x="1358454" y="836712"/>
            <a:ext cx="7633146" cy="0"/>
          </a:xfrm>
          <a:prstGeom prst="line">
            <a:avLst/>
          </a:prstGeom>
          <a:ln>
            <a:solidFill>
              <a:srgbClr val="935DA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Connecteur droit 5"/>
          <p:cNvCxnSpPr/>
          <p:nvPr/>
        </p:nvCxnSpPr>
        <p:spPr>
          <a:xfrm flipH="1">
            <a:off x="107950" y="836712"/>
            <a:ext cx="1295400" cy="0"/>
          </a:xfrm>
          <a:prstGeom prst="line">
            <a:avLst/>
          </a:prstGeom>
          <a:ln>
            <a:solidFill>
              <a:srgbClr val="935D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space réservé du numéro de diapositive 5"/>
          <p:cNvSpPr txBox="1">
            <a:spLocks/>
          </p:cNvSpPr>
          <p:nvPr userDrawn="1"/>
        </p:nvSpPr>
        <p:spPr>
          <a:xfrm>
            <a:off x="8388975" y="232065"/>
            <a:ext cx="619663" cy="426161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rgbClr val="935DA9"/>
            </a:solidFill>
          </a:ln>
        </p:spPr>
        <p:txBody>
          <a:bodyPr anchor="ctr" anchorCtr="0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fld id="{154090AE-9623-4406-9569-A1357EB43B77}" type="slidenum">
              <a:rPr lang="fr-FR" sz="1600" b="1" smtClean="0">
                <a:solidFill>
                  <a:srgbClr val="9662AB"/>
                </a:solidFill>
              </a:rPr>
              <a:pPr algn="ctr" fontAlgn="auto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fr-FR" sz="1600" b="1" dirty="0">
              <a:solidFill>
                <a:srgbClr val="9662AB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5" r:id="rId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buBlip>
          <a:blip r:embed="rId4"/>
        </a:buBlip>
        <a:defRPr sz="3200">
          <a:solidFill>
            <a:srgbClr val="BEBEBE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buBlip>
          <a:blip r:embed="rId4"/>
        </a:buBlip>
        <a:defRPr sz="3200">
          <a:solidFill>
            <a:schemeClr val="tx2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buBlip>
          <a:blip r:embed="rId4"/>
        </a:buBlip>
        <a:defRPr sz="3200">
          <a:solidFill>
            <a:schemeClr val="tx2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buBlip>
          <a:blip r:embed="rId4"/>
        </a:buBlip>
        <a:defRPr sz="3200">
          <a:solidFill>
            <a:schemeClr val="tx2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buBlip>
          <a:blip r:embed="rId4"/>
        </a:buBlip>
        <a:defRPr sz="3200">
          <a:solidFill>
            <a:schemeClr val="tx2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buBlip>
          <a:blip r:embed="rId4"/>
        </a:buBlip>
        <a:defRPr sz="3200">
          <a:solidFill>
            <a:schemeClr val="tx2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buBlip>
          <a:blip r:embed="rId4"/>
        </a:buBlip>
        <a:defRPr sz="3200">
          <a:solidFill>
            <a:schemeClr val="tx2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buBlip>
          <a:blip r:embed="rId4"/>
        </a:buBlip>
        <a:defRPr sz="3200">
          <a:solidFill>
            <a:schemeClr val="tx2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buBlip>
          <a:blip r:embed="rId4"/>
        </a:buBlip>
        <a:defRPr sz="32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50000"/>
        </a:spcBef>
        <a:spcAft>
          <a:spcPct val="30000"/>
        </a:spcAft>
        <a:buClr>
          <a:srgbClr val="7030A0"/>
        </a:buClr>
        <a:buSzPct val="115000"/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ct val="90000"/>
        </a:lnSpc>
        <a:spcBef>
          <a:spcPct val="20000"/>
        </a:spcBef>
        <a:spcAft>
          <a:spcPct val="20000"/>
        </a:spcAft>
        <a:buClr>
          <a:srgbClr val="7030A0"/>
        </a:buClr>
        <a:buSzPct val="115000"/>
        <a:buFont typeface="Courier New" pitchFamily="49" charset="0"/>
        <a:buChar char="o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Char char="•"/>
        <a:defRPr>
          <a:solidFill>
            <a:schemeClr val="tx1"/>
          </a:solidFill>
          <a:latin typeface="+mn-lt"/>
        </a:defRPr>
      </a:lvl3pPr>
      <a:lvl4pPr marL="1657350" indent="-28575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Font typeface="Calibri" pitchFamily="34" charset="0"/>
        <a:buChar char="₋"/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15"/>
          <p:cNvSpPr txBox="1">
            <a:spLocks noChangeArrowheads="1"/>
          </p:cNvSpPr>
          <p:nvPr/>
        </p:nvSpPr>
        <p:spPr bwMode="auto">
          <a:xfrm>
            <a:off x="7467600" y="6524625"/>
            <a:ext cx="1524000" cy="23083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fr-FR" sz="900" dirty="0">
                <a:solidFill>
                  <a:schemeClr val="bg1"/>
                </a:solidFill>
                <a:latin typeface="Calibri" pitchFamily="34" charset="0"/>
                <a:ea typeface="ＭＳ Ｐゴシック" pitchFamily="34" charset="-128"/>
              </a:rPr>
              <a:t>FVI</a:t>
            </a:r>
            <a:endParaRPr lang="fr-FR" sz="1000" dirty="0">
              <a:solidFill>
                <a:schemeClr val="bg1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75656" y="119395"/>
            <a:ext cx="6840760" cy="669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 style du titre</a:t>
            </a:r>
          </a:p>
        </p:txBody>
      </p:sp>
      <p:cxnSp>
        <p:nvCxnSpPr>
          <p:cNvPr id="3" name="Connecteur droit 2"/>
          <p:cNvCxnSpPr/>
          <p:nvPr/>
        </p:nvCxnSpPr>
        <p:spPr>
          <a:xfrm>
            <a:off x="1358454" y="836712"/>
            <a:ext cx="7633146" cy="0"/>
          </a:xfrm>
          <a:prstGeom prst="line">
            <a:avLst/>
          </a:prstGeom>
          <a:ln>
            <a:solidFill>
              <a:srgbClr val="935DA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Connecteur droit 5"/>
          <p:cNvCxnSpPr/>
          <p:nvPr/>
        </p:nvCxnSpPr>
        <p:spPr>
          <a:xfrm flipH="1">
            <a:off x="107950" y="836712"/>
            <a:ext cx="1295400" cy="0"/>
          </a:xfrm>
          <a:prstGeom prst="line">
            <a:avLst/>
          </a:prstGeom>
          <a:ln>
            <a:solidFill>
              <a:srgbClr val="935D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space réservé du numéro de diapositive 5"/>
          <p:cNvSpPr txBox="1">
            <a:spLocks/>
          </p:cNvSpPr>
          <p:nvPr userDrawn="1"/>
        </p:nvSpPr>
        <p:spPr>
          <a:xfrm>
            <a:off x="8388975" y="232065"/>
            <a:ext cx="619663" cy="426161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rgbClr val="935DA9"/>
            </a:solidFill>
          </a:ln>
        </p:spPr>
        <p:txBody>
          <a:bodyPr anchor="ctr" anchorCtr="0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fld id="{154090AE-9623-4406-9569-A1357EB43B77}" type="slidenum">
              <a:rPr lang="fr-FR" sz="1600" b="1" smtClean="0">
                <a:solidFill>
                  <a:srgbClr val="9662AB"/>
                </a:solidFill>
              </a:rPr>
              <a:pPr algn="ctr" fontAlgn="auto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fr-FR" sz="1600" b="1" dirty="0">
              <a:solidFill>
                <a:srgbClr val="9662AB"/>
              </a:solidFill>
            </a:endParaRPr>
          </a:p>
        </p:txBody>
      </p:sp>
      <p:graphicFrame>
        <p:nvGraphicFramePr>
          <p:cNvPr id="10" name="Diagramme 9"/>
          <p:cNvGraphicFramePr/>
          <p:nvPr userDrawn="1">
            <p:extLst>
              <p:ext uri="{D42A27DB-BD31-4B8C-83A1-F6EECF244321}">
                <p14:modId xmlns:p14="http://schemas.microsoft.com/office/powerpoint/2010/main" val="1196282267"/>
              </p:ext>
            </p:extLst>
          </p:nvPr>
        </p:nvGraphicFramePr>
        <p:xfrm>
          <a:off x="135913" y="964441"/>
          <a:ext cx="8900583" cy="3600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Espace réservé du texte 1"/>
          <p:cNvSpPr>
            <a:spLocks noGrp="1"/>
          </p:cNvSpPr>
          <p:nvPr>
            <p:ph type="body" idx="1"/>
          </p:nvPr>
        </p:nvSpPr>
        <p:spPr>
          <a:xfrm>
            <a:off x="125275" y="1476754"/>
            <a:ext cx="8900583" cy="51926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801899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buFontTx/>
        <a:buNone/>
        <a:defRPr sz="2400">
          <a:solidFill>
            <a:srgbClr val="935DA9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50000"/>
        </a:spcBef>
        <a:spcAft>
          <a:spcPct val="30000"/>
        </a:spcAft>
        <a:buClr>
          <a:srgbClr val="7030A0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ct val="90000"/>
        </a:lnSpc>
        <a:spcBef>
          <a:spcPct val="20000"/>
        </a:spcBef>
        <a:spcAft>
          <a:spcPct val="20000"/>
        </a:spcAft>
        <a:buClr>
          <a:srgbClr val="7030A0"/>
        </a:buClr>
        <a:buSzPct val="115000"/>
        <a:buFont typeface="Courier New" pitchFamily="49" charset="0"/>
        <a:buChar char="o"/>
        <a:defRPr sz="1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Char char="•"/>
        <a:defRPr sz="1600">
          <a:solidFill>
            <a:schemeClr val="tx1"/>
          </a:solidFill>
          <a:latin typeface="+mn-lt"/>
        </a:defRPr>
      </a:lvl3pPr>
      <a:lvl4pPr marL="1657350" indent="-28575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Font typeface="Calibri" pitchFamily="34" charset="0"/>
        <a:buChar char="₋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Char char="»"/>
        <a:defRPr sz="12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15"/>
          <p:cNvSpPr txBox="1">
            <a:spLocks noChangeArrowheads="1"/>
          </p:cNvSpPr>
          <p:nvPr/>
        </p:nvSpPr>
        <p:spPr bwMode="auto">
          <a:xfrm>
            <a:off x="7467600" y="6524625"/>
            <a:ext cx="1524000" cy="23083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fr-FR" sz="900" dirty="0">
                <a:solidFill>
                  <a:schemeClr val="bg1"/>
                </a:solidFill>
                <a:latin typeface="Calibri" pitchFamily="34" charset="0"/>
                <a:ea typeface="ＭＳ Ｐゴシック" pitchFamily="34" charset="-128"/>
              </a:rPr>
              <a:t>FVI</a:t>
            </a:r>
            <a:endParaRPr lang="fr-FR" sz="1000" dirty="0">
              <a:solidFill>
                <a:schemeClr val="bg1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75656" y="119395"/>
            <a:ext cx="6840760" cy="669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 style du titre</a:t>
            </a:r>
          </a:p>
        </p:txBody>
      </p:sp>
      <p:cxnSp>
        <p:nvCxnSpPr>
          <p:cNvPr id="3" name="Connecteur droit 2"/>
          <p:cNvCxnSpPr/>
          <p:nvPr/>
        </p:nvCxnSpPr>
        <p:spPr>
          <a:xfrm>
            <a:off x="1358454" y="836712"/>
            <a:ext cx="7633146" cy="0"/>
          </a:xfrm>
          <a:prstGeom prst="line">
            <a:avLst/>
          </a:prstGeom>
          <a:ln>
            <a:solidFill>
              <a:srgbClr val="935DA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Connecteur droit 5"/>
          <p:cNvCxnSpPr/>
          <p:nvPr/>
        </p:nvCxnSpPr>
        <p:spPr>
          <a:xfrm flipH="1">
            <a:off x="107950" y="836712"/>
            <a:ext cx="1295400" cy="0"/>
          </a:xfrm>
          <a:prstGeom prst="line">
            <a:avLst/>
          </a:prstGeom>
          <a:ln>
            <a:solidFill>
              <a:srgbClr val="935D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space réservé du numéro de diapositive 5"/>
          <p:cNvSpPr txBox="1">
            <a:spLocks/>
          </p:cNvSpPr>
          <p:nvPr userDrawn="1"/>
        </p:nvSpPr>
        <p:spPr>
          <a:xfrm>
            <a:off x="8388975" y="232065"/>
            <a:ext cx="619663" cy="426161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rgbClr val="935DA9"/>
            </a:solidFill>
          </a:ln>
        </p:spPr>
        <p:txBody>
          <a:bodyPr anchor="ctr" anchorCtr="0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fld id="{154090AE-9623-4406-9569-A1357EB43B77}" type="slidenum">
              <a:rPr lang="fr-FR" sz="1600" b="1" smtClean="0">
                <a:solidFill>
                  <a:srgbClr val="9662AB"/>
                </a:solidFill>
              </a:rPr>
              <a:pPr algn="ctr" fontAlgn="auto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fr-FR" sz="1600" b="1" dirty="0">
              <a:solidFill>
                <a:srgbClr val="9662AB"/>
              </a:solidFill>
            </a:endParaRPr>
          </a:p>
        </p:txBody>
      </p:sp>
      <p:sp>
        <p:nvSpPr>
          <p:cNvPr id="2" name="Espace réservé du texte 1"/>
          <p:cNvSpPr>
            <a:spLocks noGrp="1"/>
          </p:cNvSpPr>
          <p:nvPr>
            <p:ph type="body" idx="1"/>
          </p:nvPr>
        </p:nvSpPr>
        <p:spPr>
          <a:xfrm>
            <a:off x="125275" y="1476754"/>
            <a:ext cx="8900583" cy="51926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graphicFrame>
        <p:nvGraphicFramePr>
          <p:cNvPr id="13" name="Diagramme 12"/>
          <p:cNvGraphicFramePr/>
          <p:nvPr userDrawn="1">
            <p:extLst>
              <p:ext uri="{D42A27DB-BD31-4B8C-83A1-F6EECF244321}">
                <p14:modId xmlns:p14="http://schemas.microsoft.com/office/powerpoint/2010/main" val="910038173"/>
              </p:ext>
            </p:extLst>
          </p:nvPr>
        </p:nvGraphicFramePr>
        <p:xfrm>
          <a:off x="135913" y="964441"/>
          <a:ext cx="8900583" cy="3600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98921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buFontTx/>
        <a:buNone/>
        <a:defRPr sz="2400">
          <a:solidFill>
            <a:srgbClr val="935DA9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50000"/>
        </a:spcBef>
        <a:spcAft>
          <a:spcPct val="30000"/>
        </a:spcAft>
        <a:buClr>
          <a:srgbClr val="7030A0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ct val="90000"/>
        </a:lnSpc>
        <a:spcBef>
          <a:spcPct val="20000"/>
        </a:spcBef>
        <a:spcAft>
          <a:spcPct val="20000"/>
        </a:spcAft>
        <a:buClr>
          <a:srgbClr val="7030A0"/>
        </a:buClr>
        <a:buSzPct val="115000"/>
        <a:buFont typeface="Courier New" pitchFamily="49" charset="0"/>
        <a:buChar char="o"/>
        <a:defRPr sz="1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Char char="•"/>
        <a:defRPr sz="1600">
          <a:solidFill>
            <a:schemeClr val="tx1"/>
          </a:solidFill>
          <a:latin typeface="+mn-lt"/>
        </a:defRPr>
      </a:lvl3pPr>
      <a:lvl4pPr marL="1657350" indent="-28575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Font typeface="Calibri" pitchFamily="34" charset="0"/>
        <a:buChar char="₋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Char char="»"/>
        <a:defRPr sz="12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Diagramme 10"/>
          <p:cNvGraphicFramePr/>
          <p:nvPr userDrawn="1">
            <p:extLst>
              <p:ext uri="{D42A27DB-BD31-4B8C-83A1-F6EECF244321}">
                <p14:modId xmlns:p14="http://schemas.microsoft.com/office/powerpoint/2010/main" val="127896550"/>
              </p:ext>
            </p:extLst>
          </p:nvPr>
        </p:nvGraphicFramePr>
        <p:xfrm>
          <a:off x="135913" y="964441"/>
          <a:ext cx="8900583" cy="3600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0" name="Text Box 15"/>
          <p:cNvSpPr txBox="1">
            <a:spLocks noChangeArrowheads="1"/>
          </p:cNvSpPr>
          <p:nvPr/>
        </p:nvSpPr>
        <p:spPr bwMode="auto">
          <a:xfrm>
            <a:off x="7467600" y="6524625"/>
            <a:ext cx="1524000" cy="23083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fr-FR" sz="900" dirty="0">
                <a:solidFill>
                  <a:schemeClr val="bg1"/>
                </a:solidFill>
                <a:latin typeface="Calibri" pitchFamily="34" charset="0"/>
                <a:ea typeface="ＭＳ Ｐゴシック" pitchFamily="34" charset="-128"/>
              </a:rPr>
              <a:t>FVI</a:t>
            </a:r>
            <a:endParaRPr lang="fr-FR" sz="1000" dirty="0">
              <a:solidFill>
                <a:schemeClr val="bg1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75656" y="119395"/>
            <a:ext cx="6840760" cy="669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 style du titre</a:t>
            </a:r>
          </a:p>
        </p:txBody>
      </p:sp>
      <p:cxnSp>
        <p:nvCxnSpPr>
          <p:cNvPr id="3" name="Connecteur droit 2"/>
          <p:cNvCxnSpPr/>
          <p:nvPr/>
        </p:nvCxnSpPr>
        <p:spPr>
          <a:xfrm>
            <a:off x="1358454" y="836712"/>
            <a:ext cx="7633146" cy="0"/>
          </a:xfrm>
          <a:prstGeom prst="line">
            <a:avLst/>
          </a:prstGeom>
          <a:ln>
            <a:solidFill>
              <a:srgbClr val="935DA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Connecteur droit 5"/>
          <p:cNvCxnSpPr/>
          <p:nvPr/>
        </p:nvCxnSpPr>
        <p:spPr>
          <a:xfrm flipH="1">
            <a:off x="107950" y="836712"/>
            <a:ext cx="1295400" cy="0"/>
          </a:xfrm>
          <a:prstGeom prst="line">
            <a:avLst/>
          </a:prstGeom>
          <a:ln>
            <a:solidFill>
              <a:srgbClr val="935D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space réservé du numéro de diapositive 5"/>
          <p:cNvSpPr txBox="1">
            <a:spLocks/>
          </p:cNvSpPr>
          <p:nvPr userDrawn="1"/>
        </p:nvSpPr>
        <p:spPr>
          <a:xfrm>
            <a:off x="8388975" y="232065"/>
            <a:ext cx="619663" cy="426161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rgbClr val="935DA9"/>
            </a:solidFill>
          </a:ln>
        </p:spPr>
        <p:txBody>
          <a:bodyPr anchor="ctr" anchorCtr="0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fld id="{154090AE-9623-4406-9569-A1357EB43B77}" type="slidenum">
              <a:rPr lang="fr-FR" sz="1600" b="1" smtClean="0">
                <a:solidFill>
                  <a:srgbClr val="9662AB"/>
                </a:solidFill>
              </a:rPr>
              <a:pPr algn="ctr" fontAlgn="auto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fr-FR" sz="1600" b="1" dirty="0">
              <a:solidFill>
                <a:srgbClr val="9662AB"/>
              </a:solidFill>
            </a:endParaRPr>
          </a:p>
        </p:txBody>
      </p:sp>
      <p:sp>
        <p:nvSpPr>
          <p:cNvPr id="2" name="Espace réservé du texte 1"/>
          <p:cNvSpPr>
            <a:spLocks noGrp="1"/>
          </p:cNvSpPr>
          <p:nvPr>
            <p:ph type="body" idx="1"/>
          </p:nvPr>
        </p:nvSpPr>
        <p:spPr>
          <a:xfrm>
            <a:off x="125275" y="1476754"/>
            <a:ext cx="8900583" cy="51926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4108929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buFontTx/>
        <a:buNone/>
        <a:defRPr sz="2400">
          <a:solidFill>
            <a:srgbClr val="935DA9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50000"/>
        </a:spcBef>
        <a:spcAft>
          <a:spcPct val="30000"/>
        </a:spcAft>
        <a:buClr>
          <a:srgbClr val="7030A0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ct val="90000"/>
        </a:lnSpc>
        <a:spcBef>
          <a:spcPct val="20000"/>
        </a:spcBef>
        <a:spcAft>
          <a:spcPct val="20000"/>
        </a:spcAft>
        <a:buClr>
          <a:srgbClr val="7030A0"/>
        </a:buClr>
        <a:buSzPct val="115000"/>
        <a:buFont typeface="Courier New" pitchFamily="49" charset="0"/>
        <a:buChar char="o"/>
        <a:defRPr sz="1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Char char="•"/>
        <a:defRPr sz="1600">
          <a:solidFill>
            <a:schemeClr val="tx1"/>
          </a:solidFill>
          <a:latin typeface="+mn-lt"/>
        </a:defRPr>
      </a:lvl3pPr>
      <a:lvl4pPr marL="1657350" indent="-28575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Font typeface="Calibri" pitchFamily="34" charset="0"/>
        <a:buChar char="₋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Char char="»"/>
        <a:defRPr sz="12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15"/>
          <p:cNvSpPr txBox="1">
            <a:spLocks noChangeArrowheads="1"/>
          </p:cNvSpPr>
          <p:nvPr/>
        </p:nvSpPr>
        <p:spPr bwMode="auto">
          <a:xfrm>
            <a:off x="7467600" y="6524625"/>
            <a:ext cx="1524000" cy="23083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fr-FR" sz="900" dirty="0">
                <a:solidFill>
                  <a:schemeClr val="bg1"/>
                </a:solidFill>
                <a:latin typeface="Calibri" pitchFamily="34" charset="0"/>
                <a:ea typeface="ＭＳ Ｐゴシック" pitchFamily="34" charset="-128"/>
              </a:rPr>
              <a:t>FVI</a:t>
            </a:r>
            <a:endParaRPr lang="fr-FR" sz="1000" dirty="0">
              <a:solidFill>
                <a:schemeClr val="bg1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75656" y="119395"/>
            <a:ext cx="6840760" cy="669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 style du titre</a:t>
            </a:r>
          </a:p>
        </p:txBody>
      </p:sp>
      <p:cxnSp>
        <p:nvCxnSpPr>
          <p:cNvPr id="3" name="Connecteur droit 2"/>
          <p:cNvCxnSpPr/>
          <p:nvPr/>
        </p:nvCxnSpPr>
        <p:spPr>
          <a:xfrm>
            <a:off x="1358454" y="836712"/>
            <a:ext cx="7633146" cy="0"/>
          </a:xfrm>
          <a:prstGeom prst="line">
            <a:avLst/>
          </a:prstGeom>
          <a:ln>
            <a:solidFill>
              <a:srgbClr val="935DA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Connecteur droit 5"/>
          <p:cNvCxnSpPr/>
          <p:nvPr/>
        </p:nvCxnSpPr>
        <p:spPr>
          <a:xfrm flipH="1">
            <a:off x="107950" y="836712"/>
            <a:ext cx="1295400" cy="0"/>
          </a:xfrm>
          <a:prstGeom prst="line">
            <a:avLst/>
          </a:prstGeom>
          <a:ln>
            <a:solidFill>
              <a:srgbClr val="935D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space réservé du numéro de diapositive 5"/>
          <p:cNvSpPr txBox="1">
            <a:spLocks/>
          </p:cNvSpPr>
          <p:nvPr userDrawn="1"/>
        </p:nvSpPr>
        <p:spPr>
          <a:xfrm>
            <a:off x="8388975" y="232065"/>
            <a:ext cx="619663" cy="426161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rgbClr val="935DA9"/>
            </a:solidFill>
          </a:ln>
        </p:spPr>
        <p:txBody>
          <a:bodyPr anchor="ctr" anchorCtr="0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fld id="{154090AE-9623-4406-9569-A1357EB43B77}" type="slidenum">
              <a:rPr lang="fr-FR" sz="1600" b="1" smtClean="0">
                <a:solidFill>
                  <a:srgbClr val="9662AB"/>
                </a:solidFill>
              </a:rPr>
              <a:pPr algn="ctr" fontAlgn="auto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fr-FR" sz="1600" b="1" dirty="0">
              <a:solidFill>
                <a:srgbClr val="9662AB"/>
              </a:solidFill>
            </a:endParaRPr>
          </a:p>
        </p:txBody>
      </p:sp>
      <p:sp>
        <p:nvSpPr>
          <p:cNvPr id="2" name="Espace réservé du texte 1"/>
          <p:cNvSpPr>
            <a:spLocks noGrp="1"/>
          </p:cNvSpPr>
          <p:nvPr>
            <p:ph type="body" idx="1"/>
          </p:nvPr>
        </p:nvSpPr>
        <p:spPr>
          <a:xfrm>
            <a:off x="125275" y="1476754"/>
            <a:ext cx="8900583" cy="51926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18CD4977-2EE5-4F12-BD6A-EEC0FF215D10}"/>
              </a:ext>
            </a:extLst>
          </p:cNvPr>
          <p:cNvGrpSpPr/>
          <p:nvPr/>
        </p:nvGrpSpPr>
        <p:grpSpPr>
          <a:xfrm>
            <a:off x="135913" y="964441"/>
            <a:ext cx="8889945" cy="360041"/>
            <a:chOff x="135913" y="964441"/>
            <a:chExt cx="6481977" cy="360041"/>
          </a:xfrm>
          <a:effectLst/>
        </p:grpSpPr>
        <p:sp>
          <p:nvSpPr>
            <p:cNvPr id="5" name="Forme libre : forme 4">
              <a:extLst>
                <a:ext uri="{FF2B5EF4-FFF2-40B4-BE49-F238E27FC236}">
                  <a16:creationId xmlns:a16="http://schemas.microsoft.com/office/drawing/2014/main" id="{E1260225-F1DD-4D07-8F5B-382DD7687D7C}"/>
                </a:ext>
              </a:extLst>
            </p:cNvPr>
            <p:cNvSpPr/>
            <p:nvPr/>
          </p:nvSpPr>
          <p:spPr>
            <a:xfrm>
              <a:off x="135913" y="964441"/>
              <a:ext cx="1708476" cy="360041"/>
            </a:xfrm>
            <a:custGeom>
              <a:avLst/>
              <a:gdLst>
                <a:gd name="connsiteX0" fmla="*/ 0 w 1708476"/>
                <a:gd name="connsiteY0" fmla="*/ 36004 h 360041"/>
                <a:gd name="connsiteX1" fmla="*/ 36004 w 1708476"/>
                <a:gd name="connsiteY1" fmla="*/ 0 h 360041"/>
                <a:gd name="connsiteX2" fmla="*/ 1672472 w 1708476"/>
                <a:gd name="connsiteY2" fmla="*/ 0 h 360041"/>
                <a:gd name="connsiteX3" fmla="*/ 1708476 w 1708476"/>
                <a:gd name="connsiteY3" fmla="*/ 36004 h 360041"/>
                <a:gd name="connsiteX4" fmla="*/ 1708476 w 1708476"/>
                <a:gd name="connsiteY4" fmla="*/ 324037 h 360041"/>
                <a:gd name="connsiteX5" fmla="*/ 1672472 w 1708476"/>
                <a:gd name="connsiteY5" fmla="*/ 360041 h 360041"/>
                <a:gd name="connsiteX6" fmla="*/ 36004 w 1708476"/>
                <a:gd name="connsiteY6" fmla="*/ 360041 h 360041"/>
                <a:gd name="connsiteX7" fmla="*/ 0 w 1708476"/>
                <a:gd name="connsiteY7" fmla="*/ 324037 h 360041"/>
                <a:gd name="connsiteX8" fmla="*/ 0 w 1708476"/>
                <a:gd name="connsiteY8" fmla="*/ 36004 h 360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08476" h="360041">
                  <a:moveTo>
                    <a:pt x="0" y="36004"/>
                  </a:moveTo>
                  <a:cubicBezTo>
                    <a:pt x="0" y="16120"/>
                    <a:pt x="16120" y="0"/>
                    <a:pt x="36004" y="0"/>
                  </a:cubicBezTo>
                  <a:lnTo>
                    <a:pt x="1672472" y="0"/>
                  </a:lnTo>
                  <a:cubicBezTo>
                    <a:pt x="1692356" y="0"/>
                    <a:pt x="1708476" y="16120"/>
                    <a:pt x="1708476" y="36004"/>
                  </a:cubicBezTo>
                  <a:lnTo>
                    <a:pt x="1708476" y="324037"/>
                  </a:lnTo>
                  <a:cubicBezTo>
                    <a:pt x="1708476" y="343921"/>
                    <a:pt x="1692356" y="360041"/>
                    <a:pt x="1672472" y="360041"/>
                  </a:cubicBezTo>
                  <a:lnTo>
                    <a:pt x="36004" y="360041"/>
                  </a:lnTo>
                  <a:cubicBezTo>
                    <a:pt x="16120" y="360041"/>
                    <a:pt x="0" y="343921"/>
                    <a:pt x="0" y="324037"/>
                  </a:cubicBezTo>
                  <a:lnTo>
                    <a:pt x="0" y="36004"/>
                  </a:lnTo>
                  <a:close/>
                </a:path>
              </a:pathLst>
            </a:cu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bg2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8645" tIns="48645" rIns="48645" bIns="48645" numCol="1" spcCol="1270" anchor="ctr" anchorCtr="0">
              <a:noAutofit/>
            </a:bodyPr>
            <a:lstStyle/>
            <a:p>
              <a:pPr marL="0" lvl="0" indent="0" algn="ctr" defTabSz="4445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fr-FR" sz="1000" b="0" i="1" kern="1200" dirty="0">
                  <a:solidFill>
                    <a:srgbClr val="935DA9"/>
                  </a:solidFill>
                  <a:latin typeface="+mj-lt"/>
                </a:rPr>
                <a:t>Paramètres</a:t>
              </a:r>
            </a:p>
            <a:p>
              <a:pPr marL="0" lvl="0" indent="0" algn="ctr" defTabSz="4445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fr-FR" sz="1000" b="0" i="1" kern="1200" dirty="0">
                  <a:solidFill>
                    <a:srgbClr val="935DA9"/>
                  </a:solidFill>
                  <a:latin typeface="+mj-lt"/>
                </a:rPr>
                <a:t>de l’étude</a:t>
              </a:r>
            </a:p>
          </p:txBody>
        </p:sp>
        <p:sp>
          <p:nvSpPr>
            <p:cNvPr id="7" name="Forme libre : forme 6">
              <a:extLst>
                <a:ext uri="{FF2B5EF4-FFF2-40B4-BE49-F238E27FC236}">
                  <a16:creationId xmlns:a16="http://schemas.microsoft.com/office/drawing/2014/main" id="{290F52A2-19D2-405A-A622-6E793E4AE7B8}"/>
                </a:ext>
              </a:extLst>
            </p:cNvPr>
            <p:cNvSpPr/>
            <p:nvPr/>
          </p:nvSpPr>
          <p:spPr>
            <a:xfrm>
              <a:off x="2012678" y="964441"/>
              <a:ext cx="356773" cy="360041"/>
            </a:xfrm>
            <a:custGeom>
              <a:avLst/>
              <a:gdLst>
                <a:gd name="connsiteX0" fmla="*/ 0 w 356773"/>
                <a:gd name="connsiteY0" fmla="*/ 72008 h 360041"/>
                <a:gd name="connsiteX1" fmla="*/ 178387 w 356773"/>
                <a:gd name="connsiteY1" fmla="*/ 72008 h 360041"/>
                <a:gd name="connsiteX2" fmla="*/ 178387 w 356773"/>
                <a:gd name="connsiteY2" fmla="*/ 0 h 360041"/>
                <a:gd name="connsiteX3" fmla="*/ 356773 w 356773"/>
                <a:gd name="connsiteY3" fmla="*/ 180021 h 360041"/>
                <a:gd name="connsiteX4" fmla="*/ 178387 w 356773"/>
                <a:gd name="connsiteY4" fmla="*/ 360041 h 360041"/>
                <a:gd name="connsiteX5" fmla="*/ 178387 w 356773"/>
                <a:gd name="connsiteY5" fmla="*/ 288033 h 360041"/>
                <a:gd name="connsiteX6" fmla="*/ 0 w 356773"/>
                <a:gd name="connsiteY6" fmla="*/ 288033 h 360041"/>
                <a:gd name="connsiteX7" fmla="*/ 0 w 356773"/>
                <a:gd name="connsiteY7" fmla="*/ 72008 h 360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6773" h="360041">
                  <a:moveTo>
                    <a:pt x="0" y="72008"/>
                  </a:moveTo>
                  <a:lnTo>
                    <a:pt x="178387" y="72008"/>
                  </a:lnTo>
                  <a:lnTo>
                    <a:pt x="178387" y="0"/>
                  </a:lnTo>
                  <a:lnTo>
                    <a:pt x="356773" y="180021"/>
                  </a:lnTo>
                  <a:lnTo>
                    <a:pt x="178387" y="360041"/>
                  </a:lnTo>
                  <a:lnTo>
                    <a:pt x="178387" y="288033"/>
                  </a:lnTo>
                  <a:lnTo>
                    <a:pt x="0" y="288033"/>
                  </a:lnTo>
                  <a:lnTo>
                    <a:pt x="0" y="7200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/>
            <a:scene3d>
              <a:camera prst="orthographicFront"/>
              <a:lightRig rig="flat" dir="t"/>
            </a:scene3d>
            <a:sp3d z="-80000" prstMaterial="plastic">
              <a:bevelT w="50800" h="50800"/>
              <a:bevelB w="25400" h="25400" prst="angle"/>
            </a:sp3d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72008" rIns="107032" bIns="72008" numCol="1" spcCol="1270" anchor="ctr" anchorCtr="0">
              <a:noAutofit/>
            </a:bodyPr>
            <a:lstStyle/>
            <a:p>
              <a:pPr marL="0" lvl="0" indent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fr-FR" sz="1000" b="0" i="1" kern="1200" dirty="0">
                <a:latin typeface="+mj-lt"/>
              </a:endParaRPr>
            </a:p>
          </p:txBody>
        </p:sp>
        <p:sp>
          <p:nvSpPr>
            <p:cNvPr id="8" name="Forme libre : forme 7">
              <a:extLst>
                <a:ext uri="{FF2B5EF4-FFF2-40B4-BE49-F238E27FC236}">
                  <a16:creationId xmlns:a16="http://schemas.microsoft.com/office/drawing/2014/main" id="{2A6AFE21-50F8-4879-8FC2-8488FBDD702A}"/>
                </a:ext>
              </a:extLst>
            </p:cNvPr>
            <p:cNvSpPr/>
            <p:nvPr/>
          </p:nvSpPr>
          <p:spPr>
            <a:xfrm>
              <a:off x="2517547" y="964441"/>
              <a:ext cx="1708476" cy="360041"/>
            </a:xfrm>
            <a:custGeom>
              <a:avLst/>
              <a:gdLst>
                <a:gd name="connsiteX0" fmla="*/ 0 w 1708476"/>
                <a:gd name="connsiteY0" fmla="*/ 36004 h 360041"/>
                <a:gd name="connsiteX1" fmla="*/ 36004 w 1708476"/>
                <a:gd name="connsiteY1" fmla="*/ 0 h 360041"/>
                <a:gd name="connsiteX2" fmla="*/ 1672472 w 1708476"/>
                <a:gd name="connsiteY2" fmla="*/ 0 h 360041"/>
                <a:gd name="connsiteX3" fmla="*/ 1708476 w 1708476"/>
                <a:gd name="connsiteY3" fmla="*/ 36004 h 360041"/>
                <a:gd name="connsiteX4" fmla="*/ 1708476 w 1708476"/>
                <a:gd name="connsiteY4" fmla="*/ 324037 h 360041"/>
                <a:gd name="connsiteX5" fmla="*/ 1672472 w 1708476"/>
                <a:gd name="connsiteY5" fmla="*/ 360041 h 360041"/>
                <a:gd name="connsiteX6" fmla="*/ 36004 w 1708476"/>
                <a:gd name="connsiteY6" fmla="*/ 360041 h 360041"/>
                <a:gd name="connsiteX7" fmla="*/ 0 w 1708476"/>
                <a:gd name="connsiteY7" fmla="*/ 324037 h 360041"/>
                <a:gd name="connsiteX8" fmla="*/ 0 w 1708476"/>
                <a:gd name="connsiteY8" fmla="*/ 36004 h 360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08476" h="360041">
                  <a:moveTo>
                    <a:pt x="0" y="36004"/>
                  </a:moveTo>
                  <a:cubicBezTo>
                    <a:pt x="0" y="16120"/>
                    <a:pt x="16120" y="0"/>
                    <a:pt x="36004" y="0"/>
                  </a:cubicBezTo>
                  <a:lnTo>
                    <a:pt x="1672472" y="0"/>
                  </a:lnTo>
                  <a:cubicBezTo>
                    <a:pt x="1692356" y="0"/>
                    <a:pt x="1708476" y="16120"/>
                    <a:pt x="1708476" y="36004"/>
                  </a:cubicBezTo>
                  <a:lnTo>
                    <a:pt x="1708476" y="324037"/>
                  </a:lnTo>
                  <a:cubicBezTo>
                    <a:pt x="1708476" y="343921"/>
                    <a:pt x="1692356" y="360041"/>
                    <a:pt x="1672472" y="360041"/>
                  </a:cubicBezTo>
                  <a:lnTo>
                    <a:pt x="36004" y="360041"/>
                  </a:lnTo>
                  <a:cubicBezTo>
                    <a:pt x="16120" y="360041"/>
                    <a:pt x="0" y="343921"/>
                    <a:pt x="0" y="324037"/>
                  </a:cubicBezTo>
                  <a:lnTo>
                    <a:pt x="0" y="36004"/>
                  </a:lnTo>
                  <a:close/>
                </a:path>
              </a:pathLst>
            </a:custGeom>
            <a:solidFill>
              <a:schemeClr val="accent3">
                <a:lumMod val="95000"/>
              </a:schemeClr>
            </a:solidFill>
            <a:ln w="9525" cap="flat" cmpd="sng" algn="ctr">
              <a:solidFill>
                <a:schemeClr val="bg2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8645" tIns="48645" rIns="48645" bIns="48645" numCol="1" spcCol="1270" anchor="ctr" anchorCtr="0">
              <a:noAutofit/>
            </a:bodyPr>
            <a:lstStyle/>
            <a:p>
              <a:pPr marL="0" lvl="0" indent="0" algn="ctr" defTabSz="4445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fr-FR" sz="1000" b="0" i="1" kern="1200" dirty="0">
                  <a:solidFill>
                    <a:srgbClr val="935DA9"/>
                  </a:solidFill>
                  <a:latin typeface="+mj-lt"/>
                </a:rPr>
                <a:t>Méthode </a:t>
              </a:r>
            </a:p>
            <a:p>
              <a:pPr marL="0" lvl="0" indent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1000" b="0" i="1" kern="1200" dirty="0">
                  <a:solidFill>
                    <a:srgbClr val="935DA9"/>
                  </a:solidFill>
                  <a:latin typeface="+mj-lt"/>
                </a:rPr>
                <a:t>d’analyse</a:t>
              </a:r>
            </a:p>
          </p:txBody>
        </p:sp>
        <p:sp>
          <p:nvSpPr>
            <p:cNvPr id="9" name="Forme libre : forme 8">
              <a:extLst>
                <a:ext uri="{FF2B5EF4-FFF2-40B4-BE49-F238E27FC236}">
                  <a16:creationId xmlns:a16="http://schemas.microsoft.com/office/drawing/2014/main" id="{E81D6117-0887-4028-923E-F116EFC164A9}"/>
                </a:ext>
              </a:extLst>
            </p:cNvPr>
            <p:cNvSpPr/>
            <p:nvPr/>
          </p:nvSpPr>
          <p:spPr>
            <a:xfrm>
              <a:off x="4396871" y="964441"/>
              <a:ext cx="362196" cy="360041"/>
            </a:xfrm>
            <a:custGeom>
              <a:avLst/>
              <a:gdLst>
                <a:gd name="connsiteX0" fmla="*/ 0 w 362196"/>
                <a:gd name="connsiteY0" fmla="*/ 72008 h 360041"/>
                <a:gd name="connsiteX1" fmla="*/ 182176 w 362196"/>
                <a:gd name="connsiteY1" fmla="*/ 72008 h 360041"/>
                <a:gd name="connsiteX2" fmla="*/ 182176 w 362196"/>
                <a:gd name="connsiteY2" fmla="*/ 0 h 360041"/>
                <a:gd name="connsiteX3" fmla="*/ 362196 w 362196"/>
                <a:gd name="connsiteY3" fmla="*/ 180021 h 360041"/>
                <a:gd name="connsiteX4" fmla="*/ 182176 w 362196"/>
                <a:gd name="connsiteY4" fmla="*/ 360041 h 360041"/>
                <a:gd name="connsiteX5" fmla="*/ 182176 w 362196"/>
                <a:gd name="connsiteY5" fmla="*/ 288033 h 360041"/>
                <a:gd name="connsiteX6" fmla="*/ 0 w 362196"/>
                <a:gd name="connsiteY6" fmla="*/ 288033 h 360041"/>
                <a:gd name="connsiteX7" fmla="*/ 0 w 362196"/>
                <a:gd name="connsiteY7" fmla="*/ 72008 h 360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2196" h="360041">
                  <a:moveTo>
                    <a:pt x="0" y="72008"/>
                  </a:moveTo>
                  <a:lnTo>
                    <a:pt x="182176" y="72008"/>
                  </a:lnTo>
                  <a:lnTo>
                    <a:pt x="182176" y="0"/>
                  </a:lnTo>
                  <a:lnTo>
                    <a:pt x="362196" y="180021"/>
                  </a:lnTo>
                  <a:lnTo>
                    <a:pt x="182176" y="360041"/>
                  </a:lnTo>
                  <a:lnTo>
                    <a:pt x="182176" y="288033"/>
                  </a:lnTo>
                  <a:lnTo>
                    <a:pt x="0" y="288033"/>
                  </a:lnTo>
                  <a:lnTo>
                    <a:pt x="0" y="7200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6350"/>
            <a:scene3d>
              <a:camera prst="orthographicFront"/>
              <a:lightRig rig="flat" dir="t"/>
            </a:scene3d>
            <a:sp3d z="-80000" prstMaterial="plastic">
              <a:bevelT w="50800" h="50800"/>
              <a:bevelB w="25400" h="25400" prst="angle"/>
            </a:sp3d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72008" rIns="108012" bIns="72008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fr-FR" sz="1500" kern="1200" dirty="0"/>
            </a:p>
          </p:txBody>
        </p:sp>
        <p:sp>
          <p:nvSpPr>
            <p:cNvPr id="10" name="Forme libre : forme 9">
              <a:extLst>
                <a:ext uri="{FF2B5EF4-FFF2-40B4-BE49-F238E27FC236}">
                  <a16:creationId xmlns:a16="http://schemas.microsoft.com/office/drawing/2014/main" id="{23BC6A44-478A-4A07-AB80-740DD83556D2}"/>
                </a:ext>
              </a:extLst>
            </p:cNvPr>
            <p:cNvSpPr/>
            <p:nvPr/>
          </p:nvSpPr>
          <p:spPr>
            <a:xfrm>
              <a:off x="4909414" y="964441"/>
              <a:ext cx="1708476" cy="360041"/>
            </a:xfrm>
            <a:custGeom>
              <a:avLst/>
              <a:gdLst>
                <a:gd name="connsiteX0" fmla="*/ 0 w 1708476"/>
                <a:gd name="connsiteY0" fmla="*/ 36004 h 360041"/>
                <a:gd name="connsiteX1" fmla="*/ 36004 w 1708476"/>
                <a:gd name="connsiteY1" fmla="*/ 0 h 360041"/>
                <a:gd name="connsiteX2" fmla="*/ 1672472 w 1708476"/>
                <a:gd name="connsiteY2" fmla="*/ 0 h 360041"/>
                <a:gd name="connsiteX3" fmla="*/ 1708476 w 1708476"/>
                <a:gd name="connsiteY3" fmla="*/ 36004 h 360041"/>
                <a:gd name="connsiteX4" fmla="*/ 1708476 w 1708476"/>
                <a:gd name="connsiteY4" fmla="*/ 324037 h 360041"/>
                <a:gd name="connsiteX5" fmla="*/ 1672472 w 1708476"/>
                <a:gd name="connsiteY5" fmla="*/ 360041 h 360041"/>
                <a:gd name="connsiteX6" fmla="*/ 36004 w 1708476"/>
                <a:gd name="connsiteY6" fmla="*/ 360041 h 360041"/>
                <a:gd name="connsiteX7" fmla="*/ 0 w 1708476"/>
                <a:gd name="connsiteY7" fmla="*/ 324037 h 360041"/>
                <a:gd name="connsiteX8" fmla="*/ 0 w 1708476"/>
                <a:gd name="connsiteY8" fmla="*/ 36004 h 360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08476" h="360041">
                  <a:moveTo>
                    <a:pt x="0" y="36004"/>
                  </a:moveTo>
                  <a:cubicBezTo>
                    <a:pt x="0" y="16120"/>
                    <a:pt x="16120" y="0"/>
                    <a:pt x="36004" y="0"/>
                  </a:cubicBezTo>
                  <a:lnTo>
                    <a:pt x="1672472" y="0"/>
                  </a:lnTo>
                  <a:cubicBezTo>
                    <a:pt x="1692356" y="0"/>
                    <a:pt x="1708476" y="16120"/>
                    <a:pt x="1708476" y="36004"/>
                  </a:cubicBezTo>
                  <a:lnTo>
                    <a:pt x="1708476" y="324037"/>
                  </a:lnTo>
                  <a:cubicBezTo>
                    <a:pt x="1708476" y="343921"/>
                    <a:pt x="1692356" y="360041"/>
                    <a:pt x="1672472" y="360041"/>
                  </a:cubicBezTo>
                  <a:lnTo>
                    <a:pt x="36004" y="360041"/>
                  </a:lnTo>
                  <a:cubicBezTo>
                    <a:pt x="16120" y="360041"/>
                    <a:pt x="0" y="343921"/>
                    <a:pt x="0" y="324037"/>
                  </a:cubicBezTo>
                  <a:lnTo>
                    <a:pt x="0" y="36004"/>
                  </a:lnTo>
                  <a:close/>
                </a:path>
              </a:pathLst>
            </a:custGeom>
            <a:solidFill>
              <a:srgbClr val="9662AB"/>
            </a:solidFill>
            <a:ln w="9525" cap="flat" cmpd="sng" algn="ctr">
              <a:solidFill>
                <a:schemeClr val="bg2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8645" tIns="48645" rIns="48645" bIns="48645" numCol="1" spcCol="1270" anchor="ctr" anchorCtr="0">
              <a:noAutofit/>
            </a:bodyPr>
            <a:lstStyle/>
            <a:p>
              <a:pPr marL="0" lvl="0" indent="0" algn="ctr" defTabSz="4445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fr-FR" sz="1000" b="0" i="1" kern="1200" dirty="0">
                  <a:solidFill>
                    <a:schemeClr val="accent3"/>
                  </a:solidFill>
                  <a:latin typeface="+mj-lt"/>
                </a:rPr>
                <a:t>Synthèse des calculs </a:t>
              </a:r>
            </a:p>
            <a:p>
              <a:pPr marL="0" lvl="0" indent="0" algn="ctr" defTabSz="444500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None/>
              </a:pPr>
              <a:r>
                <a:rPr lang="fr-FR" sz="1000" b="0" i="1" kern="1200" dirty="0">
                  <a:solidFill>
                    <a:schemeClr val="accent3"/>
                  </a:solidFill>
                  <a:latin typeface="+mj-lt"/>
                </a:rPr>
                <a:t>et conclusions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13259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buFontTx/>
        <a:buNone/>
        <a:defRPr sz="2400">
          <a:solidFill>
            <a:srgbClr val="935DA9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buBlip>
          <a:blip r:embed="rId3"/>
        </a:buBlip>
        <a:defRPr sz="3200">
          <a:solidFill>
            <a:schemeClr val="tx2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buBlip>
          <a:blip r:embed="rId3"/>
        </a:buBlip>
        <a:defRPr sz="3200">
          <a:solidFill>
            <a:schemeClr val="tx2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buBlip>
          <a:blip r:embed="rId3"/>
        </a:buBlip>
        <a:defRPr sz="3200">
          <a:solidFill>
            <a:schemeClr val="tx2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buBlip>
          <a:blip r:embed="rId3"/>
        </a:buBlip>
        <a:defRPr sz="3200">
          <a:solidFill>
            <a:schemeClr val="tx2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buBlip>
          <a:blip r:embed="rId3"/>
        </a:buBlip>
        <a:defRPr sz="3200">
          <a:solidFill>
            <a:schemeClr val="tx2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buBlip>
          <a:blip r:embed="rId3"/>
        </a:buBlip>
        <a:defRPr sz="3200">
          <a:solidFill>
            <a:schemeClr val="tx2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buBlip>
          <a:blip r:embed="rId3"/>
        </a:buBlip>
        <a:defRPr sz="3200">
          <a:solidFill>
            <a:schemeClr val="tx2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buBlip>
          <a:blip r:embed="rId3"/>
        </a:buBlip>
        <a:defRPr sz="32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50000"/>
        </a:spcBef>
        <a:spcAft>
          <a:spcPct val="30000"/>
        </a:spcAft>
        <a:buClr>
          <a:srgbClr val="7030A0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ct val="90000"/>
        </a:lnSpc>
        <a:spcBef>
          <a:spcPct val="20000"/>
        </a:spcBef>
        <a:spcAft>
          <a:spcPct val="20000"/>
        </a:spcAft>
        <a:buClr>
          <a:srgbClr val="7030A0"/>
        </a:buClr>
        <a:buSzPct val="115000"/>
        <a:buFont typeface="Courier New" pitchFamily="49" charset="0"/>
        <a:buChar char="o"/>
        <a:defRPr sz="1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Char char="•"/>
        <a:defRPr sz="1600">
          <a:solidFill>
            <a:schemeClr val="tx1"/>
          </a:solidFill>
          <a:latin typeface="+mn-lt"/>
        </a:defRPr>
      </a:lvl3pPr>
      <a:lvl4pPr marL="1657350" indent="-28575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Font typeface="Calibri" pitchFamily="34" charset="0"/>
        <a:buChar char="₋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Char char="»"/>
        <a:defRPr sz="12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4294967295"/>
          </p:nvPr>
        </p:nvSpPr>
        <p:spPr>
          <a:xfrm>
            <a:off x="1029667" y="3429000"/>
            <a:ext cx="7070725" cy="2591593"/>
          </a:xfrm>
          <a:noFill/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{%</a:t>
            </a:r>
            <a:r>
              <a:rPr lang="fr-FR" sz="1800" dirty="0" err="1">
                <a:solidFill>
                  <a:schemeClr val="bg2">
                    <a:lumMod val="75000"/>
                  </a:schemeClr>
                </a:solidFill>
              </a:rPr>
              <a:t>tagLibelle:NomConseiller</a:t>
            </a: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%}</a:t>
            </a:r>
            <a:br>
              <a:rPr lang="fr-FR" sz="1800" dirty="0">
                <a:solidFill>
                  <a:schemeClr val="bg2">
                    <a:lumMod val="75000"/>
                  </a:schemeClr>
                </a:solidFill>
              </a:rPr>
            </a:b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{%</a:t>
            </a:r>
            <a:r>
              <a:rPr lang="fr-FR" sz="1800" dirty="0" err="1">
                <a:solidFill>
                  <a:schemeClr val="bg2">
                    <a:lumMod val="75000"/>
                  </a:schemeClr>
                </a:solidFill>
              </a:rPr>
              <a:t>tagLibelle:QualiteConseiller</a:t>
            </a: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%}</a:t>
            </a:r>
            <a:br>
              <a:rPr lang="fr-FR" sz="1800" dirty="0">
                <a:solidFill>
                  <a:schemeClr val="bg2">
                    <a:lumMod val="75000"/>
                  </a:schemeClr>
                </a:solidFill>
              </a:rPr>
            </a:br>
            <a:endParaRPr lang="fr-FR" sz="1800" dirty="0">
              <a:solidFill>
                <a:schemeClr val="bg2">
                  <a:lumMod val="75000"/>
                </a:schemeClr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{%</a:t>
            </a:r>
            <a:r>
              <a:rPr lang="fr-FR" sz="1800" dirty="0" err="1">
                <a:solidFill>
                  <a:schemeClr val="bg2">
                    <a:lumMod val="75000"/>
                  </a:schemeClr>
                </a:solidFill>
              </a:rPr>
              <a:t>tagLibelle:RSConseiller</a:t>
            </a: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%}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{%tagLibelle:Adresse1Conseiller%}</a:t>
            </a:r>
            <a:br>
              <a:rPr lang="fr-FR" sz="1800" dirty="0">
                <a:solidFill>
                  <a:schemeClr val="bg2">
                    <a:lumMod val="75000"/>
                  </a:schemeClr>
                </a:solidFill>
              </a:rPr>
            </a:b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{%tagLibelle:Adresse2Conseiller%} {%</a:t>
            </a:r>
            <a:r>
              <a:rPr lang="fr-FR" sz="1800" dirty="0" err="1">
                <a:solidFill>
                  <a:schemeClr val="bg2">
                    <a:lumMod val="75000"/>
                  </a:schemeClr>
                </a:solidFill>
              </a:rPr>
              <a:t>tagLibelle:CPConseiller</a:t>
            </a: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%}{%</a:t>
            </a:r>
            <a:r>
              <a:rPr lang="fr-FR" sz="1800" dirty="0" err="1">
                <a:solidFill>
                  <a:schemeClr val="bg2">
                    <a:lumMod val="75000"/>
                  </a:schemeClr>
                </a:solidFill>
              </a:rPr>
              <a:t>tagLibelle:VilleConseiller</a:t>
            </a: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%}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{%</a:t>
            </a:r>
            <a:r>
              <a:rPr lang="fr-FR" sz="1800" dirty="0" err="1">
                <a:solidFill>
                  <a:schemeClr val="bg2">
                    <a:lumMod val="75000"/>
                  </a:schemeClr>
                </a:solidFill>
              </a:rPr>
              <a:t>tagLibelle:TelephoneConseiller</a:t>
            </a: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%}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{%</a:t>
            </a:r>
            <a:r>
              <a:rPr lang="fr-FR" sz="1800" dirty="0" err="1">
                <a:solidFill>
                  <a:schemeClr val="bg2">
                    <a:lumMod val="75000"/>
                  </a:schemeClr>
                </a:solidFill>
              </a:rPr>
              <a:t>tagLibelle:EmailConseiller</a:t>
            </a: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%}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fr-FR" sz="18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Titre 3"/>
          <p:cNvSpPr>
            <a:spLocks noGrp="1"/>
          </p:cNvSpPr>
          <p:nvPr>
            <p:ph type="ctrTitle" idx="4294967295"/>
          </p:nvPr>
        </p:nvSpPr>
        <p:spPr>
          <a:xfrm>
            <a:off x="970929" y="1238895"/>
            <a:ext cx="7129463" cy="1470025"/>
          </a:xfrm>
        </p:spPr>
        <p:txBody>
          <a:bodyPr/>
          <a:lstStyle/>
          <a:p>
            <a:pPr>
              <a:buNone/>
            </a:pPr>
            <a:r>
              <a:rPr lang="fr-FR" b="1" dirty="0">
                <a:solidFill>
                  <a:schemeClr val="bg2">
                    <a:lumMod val="75000"/>
                  </a:schemeClr>
                </a:solidFill>
              </a:rPr>
              <a:t>Etude de </a:t>
            </a:r>
            <a:r>
              <a:rPr lang="fr-FR" b="1">
                <a:solidFill>
                  <a:schemeClr val="bg2">
                    <a:lumMod val="75000"/>
                  </a:schemeClr>
                </a:solidFill>
              </a:rPr>
              <a:t>la détention </a:t>
            </a:r>
            <a:r>
              <a:rPr lang="fr-FR" b="1" dirty="0">
                <a:solidFill>
                  <a:schemeClr val="bg2">
                    <a:lumMod val="75000"/>
                  </a:schemeClr>
                </a:solidFill>
              </a:rPr>
              <a:t>d’un véhicule sur le système de rémunération 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de {%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</a:rPr>
              <a:t>tagLibelle:CiviliteClient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%} {%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</a:rPr>
              <a:t>tagLibelle:PrenomClient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%} {%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</a:rPr>
              <a:t>tagLibelle:NomClient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%}</a:t>
            </a:r>
            <a:endParaRPr lang="fr-FR" dirty="0">
              <a:solidFill>
                <a:schemeClr val="bg2">
                  <a:lumMod val="75000"/>
                </a:schemeClr>
              </a:solidFill>
              <a:highlight>
                <a:srgbClr val="FFFF00"/>
              </a:highligh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029667" y="2924944"/>
            <a:ext cx="1438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Réalisée par :</a:t>
            </a:r>
          </a:p>
        </p:txBody>
      </p:sp>
      <p:pic>
        <p:nvPicPr>
          <p:cNvPr id="5" name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4069" y="60932"/>
            <a:ext cx="1087536" cy="72502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  <a:extLst/>
        </p:spPr>
      </p:pic>
      <p:sp>
        <p:nvSpPr>
          <p:cNvPr id="6" name="ZoneTexte 5"/>
          <p:cNvSpPr txBox="1"/>
          <p:nvPr/>
        </p:nvSpPr>
        <p:spPr>
          <a:xfrm>
            <a:off x="1030270" y="6176337"/>
            <a:ext cx="21241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bg2">
                    <a:lumMod val="75000"/>
                  </a:schemeClr>
                </a:solidFill>
              </a:rPr>
              <a:t>Le {%</a:t>
            </a:r>
            <a:r>
              <a:rPr lang="fr-FR" sz="1200" dirty="0" err="1">
                <a:solidFill>
                  <a:schemeClr val="bg2">
                    <a:lumMod val="75000"/>
                  </a:schemeClr>
                </a:solidFill>
              </a:rPr>
              <a:t>tagLibelle:DateActuelle</a:t>
            </a:r>
            <a:r>
              <a:rPr lang="fr-FR" sz="1200" dirty="0">
                <a:solidFill>
                  <a:schemeClr val="bg2">
                    <a:lumMod val="75000"/>
                  </a:schemeClr>
                </a:solidFill>
              </a:rPr>
              <a:t>%}</a:t>
            </a:r>
          </a:p>
        </p:txBody>
      </p:sp>
    </p:spTree>
    <p:extLst>
      <p:ext uri="{BB962C8B-B14F-4D97-AF65-F5344CB8AC3E}">
        <p14:creationId xmlns:p14="http://schemas.microsoft.com/office/powerpoint/2010/main" val="2204777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Mode de détention d’un véhicule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1043608" y="2385951"/>
            <a:ext cx="7272808" cy="615553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7030A0"/>
                </a:solidFill>
              </a:rPr>
              <a:t>Budget entreprise :</a:t>
            </a:r>
          </a:p>
          <a:p>
            <a:pPr algn="just"/>
            <a:r>
              <a:rPr lang="fr-FR" sz="1600" dirty="0"/>
              <a:t>{%</a:t>
            </a:r>
            <a:r>
              <a:rPr lang="fr-FR" sz="1600" dirty="0" err="1"/>
              <a:t>tagLibelle:LibBudgetEntrepriseVoiture</a:t>
            </a:r>
            <a:r>
              <a:rPr lang="fr-FR" sz="1600" dirty="0"/>
              <a:t>%}</a:t>
            </a:r>
          </a:p>
        </p:txBody>
      </p:sp>
      <p:pic>
        <p:nvPicPr>
          <p:cNvPr id="25" name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4069" y="60932"/>
            <a:ext cx="1087536" cy="72502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  <a:extLst/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9792DD99-3D73-48B1-B820-55396C68CFA4}"/>
              </a:ext>
            </a:extLst>
          </p:cNvPr>
          <p:cNvSpPr txBox="1"/>
          <p:nvPr/>
        </p:nvSpPr>
        <p:spPr>
          <a:xfrm>
            <a:off x="1043608" y="3461519"/>
            <a:ext cx="7272808" cy="615553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7030A0"/>
                </a:solidFill>
              </a:rPr>
              <a:t>Le véhicule</a:t>
            </a:r>
          </a:p>
          <a:p>
            <a:pPr algn="just"/>
            <a:r>
              <a:rPr lang="fr-FR" sz="1600" dirty="0"/>
              <a:t>{%</a:t>
            </a:r>
            <a:r>
              <a:rPr lang="fr-FR" sz="1600" dirty="0" err="1"/>
              <a:t>tagLibelle:LibInformationVoiture</a:t>
            </a:r>
            <a:r>
              <a:rPr lang="fr-FR" sz="1600" dirty="0"/>
              <a:t>%}</a:t>
            </a:r>
          </a:p>
        </p:txBody>
      </p:sp>
    </p:spTree>
    <p:extLst>
      <p:ext uri="{BB962C8B-B14F-4D97-AF65-F5344CB8AC3E}">
        <p14:creationId xmlns:p14="http://schemas.microsoft.com/office/powerpoint/2010/main" val="2217945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Mode de détention d’un véhicule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1043608" y="4292002"/>
            <a:ext cx="3492160" cy="3693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7030A0"/>
                </a:solidFill>
              </a:rPr>
              <a:t>Scénario 1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1043608" y="4674622"/>
            <a:ext cx="3492160" cy="33855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{%tagLibelle:Scenario1Voiture%}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1043608" y="2276872"/>
            <a:ext cx="7272808" cy="615553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7030A0"/>
                </a:solidFill>
              </a:rPr>
              <a:t>Financement du véhicule :</a:t>
            </a:r>
          </a:p>
          <a:p>
            <a:pPr algn="just"/>
            <a:r>
              <a:rPr lang="fr-FR" sz="1600" dirty="0"/>
              <a:t>{%</a:t>
            </a:r>
            <a:r>
              <a:rPr lang="fr-FR" sz="1600" dirty="0" err="1"/>
              <a:t>tagLibelle</a:t>
            </a:r>
            <a:r>
              <a:rPr lang="fr-FR" sz="1600" err="1"/>
              <a:t>:</a:t>
            </a:r>
            <a:r>
              <a:rPr lang="fr-FR" sz="1600"/>
              <a:t>LibFinancementVoiture</a:t>
            </a:r>
            <a:r>
              <a:rPr lang="fr-FR" sz="1600" dirty="0"/>
              <a:t>%}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4644008" y="4292002"/>
            <a:ext cx="3672408" cy="3693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7030A0"/>
                </a:solidFill>
              </a:rPr>
              <a:t>Scénario 2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4644008" y="4674622"/>
            <a:ext cx="3672408" cy="33855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600" dirty="0"/>
              <a:t>{%tagLibelle:Scenario2Voiture%}</a:t>
            </a:r>
          </a:p>
        </p:txBody>
      </p:sp>
      <p:pic>
        <p:nvPicPr>
          <p:cNvPr id="25" name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4069" y="60932"/>
            <a:ext cx="1087536" cy="72502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  <a:extLst/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21AAF087-52D1-4DEE-B25E-B323DE765A50}"/>
              </a:ext>
            </a:extLst>
          </p:cNvPr>
          <p:cNvSpPr txBox="1"/>
          <p:nvPr/>
        </p:nvSpPr>
        <p:spPr>
          <a:xfrm>
            <a:off x="1043607" y="3707227"/>
            <a:ext cx="7260451" cy="584775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fr-FR" sz="1600" dirty="0"/>
              <a:t>Nous allons maintenant comparer deux scénarios de détention, afin de déterminer celui qui sera le plus favorable pour l’entreprise et son dirigeant.</a:t>
            </a:r>
          </a:p>
        </p:txBody>
      </p:sp>
    </p:spTree>
    <p:extLst>
      <p:ext uri="{BB962C8B-B14F-4D97-AF65-F5344CB8AC3E}">
        <p14:creationId xmlns:p14="http://schemas.microsoft.com/office/powerpoint/2010/main" val="27901973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Mode de détention d’un véhicule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2843808" y="2780928"/>
            <a:ext cx="2700072" cy="3693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7030A0"/>
                </a:solidFill>
              </a:rPr>
              <a:t>Scénario 1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2843808" y="3163548"/>
            <a:ext cx="2700072" cy="32316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500" dirty="0"/>
              <a:t>Véhicule détenu par l’entreprise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5579273" y="2780928"/>
            <a:ext cx="2700072" cy="3693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7030A0"/>
                </a:solidFill>
              </a:rPr>
              <a:t>Scénario 2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5579273" y="3163548"/>
            <a:ext cx="2700072" cy="32316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500" dirty="0"/>
              <a:t>Véhicule détenu par le dirigeant</a:t>
            </a:r>
          </a:p>
        </p:txBody>
      </p:sp>
      <p:pic>
        <p:nvPicPr>
          <p:cNvPr id="25" name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4069" y="60932"/>
            <a:ext cx="1087536" cy="72502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  <a:extLst/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8914ED4D-4EEC-4419-99F4-61C245D4BE9F}"/>
              </a:ext>
            </a:extLst>
          </p:cNvPr>
          <p:cNvSpPr txBox="1"/>
          <p:nvPr/>
        </p:nvSpPr>
        <p:spPr>
          <a:xfrm>
            <a:off x="539552" y="3498360"/>
            <a:ext cx="2268024" cy="5232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400" dirty="0"/>
              <a:t>{%tagLibelle:LibDetVoiture1%}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0A174B00-650F-47DA-BA67-B1D22124BA62}"/>
              </a:ext>
            </a:extLst>
          </p:cNvPr>
          <p:cNvSpPr txBox="1"/>
          <p:nvPr/>
        </p:nvSpPr>
        <p:spPr>
          <a:xfrm>
            <a:off x="2843808" y="3503283"/>
            <a:ext cx="2701367" cy="30777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/>
              <a:t>{%tagLibelle:Mtt1DetVoiture1%}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4A0D1B08-D891-482A-A0F6-0213F5BDD919}"/>
              </a:ext>
            </a:extLst>
          </p:cNvPr>
          <p:cNvSpPr txBox="1"/>
          <p:nvPr/>
        </p:nvSpPr>
        <p:spPr>
          <a:xfrm>
            <a:off x="5580112" y="3501008"/>
            <a:ext cx="2701367" cy="30777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/>
              <a:t>{%tagLibelle:Mtt2DetVoiture1%}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B9F46DA3-2C59-44D1-A2FF-C3ABDBD4E611}"/>
              </a:ext>
            </a:extLst>
          </p:cNvPr>
          <p:cNvSpPr txBox="1"/>
          <p:nvPr/>
        </p:nvSpPr>
        <p:spPr>
          <a:xfrm>
            <a:off x="539552" y="3770436"/>
            <a:ext cx="2268024" cy="5232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400" dirty="0"/>
              <a:t>{%tagLibelle:LibDetVoiture2%}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5D3F9E1A-86DA-47A0-A5A7-90DE72D16195}"/>
              </a:ext>
            </a:extLst>
          </p:cNvPr>
          <p:cNvSpPr txBox="1"/>
          <p:nvPr/>
        </p:nvSpPr>
        <p:spPr>
          <a:xfrm>
            <a:off x="2843808" y="3775359"/>
            <a:ext cx="2701367" cy="30777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/>
              <a:t>{%tagLibelle:Mtt1DetVoiture2%}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9154EE72-590A-4C4A-84C0-B013B088FBD9}"/>
              </a:ext>
            </a:extLst>
          </p:cNvPr>
          <p:cNvSpPr txBox="1"/>
          <p:nvPr/>
        </p:nvSpPr>
        <p:spPr>
          <a:xfrm>
            <a:off x="5580112" y="3773084"/>
            <a:ext cx="2701367" cy="30777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/>
              <a:t>{%tagLibelle:Mtt2DetVoiture2%}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83111C79-AC2E-4F82-BD3E-0AB548E9FDBB}"/>
              </a:ext>
            </a:extLst>
          </p:cNvPr>
          <p:cNvSpPr txBox="1"/>
          <p:nvPr/>
        </p:nvSpPr>
        <p:spPr>
          <a:xfrm>
            <a:off x="539552" y="4040001"/>
            <a:ext cx="2268024" cy="5232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400" dirty="0"/>
              <a:t>{%tagLibelle:LibDetVoiture3%}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8D79C323-EC4B-4CEB-ADFB-FD1E19BB8CE0}"/>
              </a:ext>
            </a:extLst>
          </p:cNvPr>
          <p:cNvSpPr txBox="1"/>
          <p:nvPr/>
        </p:nvSpPr>
        <p:spPr>
          <a:xfrm>
            <a:off x="2843808" y="4044924"/>
            <a:ext cx="2701367" cy="30777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/>
              <a:t>{%tagLibelle:Mtt1DetVoiture3%}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5CC031F1-BD81-4F57-BCFA-C6F70154E285}"/>
              </a:ext>
            </a:extLst>
          </p:cNvPr>
          <p:cNvSpPr txBox="1"/>
          <p:nvPr/>
        </p:nvSpPr>
        <p:spPr>
          <a:xfrm>
            <a:off x="5580112" y="4042649"/>
            <a:ext cx="2701367" cy="30777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/>
              <a:t>{%tagLibelle:Mtt2DetVoiture3%}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42545F23-C4F8-450A-B3AD-2F683E1F5C8E}"/>
              </a:ext>
            </a:extLst>
          </p:cNvPr>
          <p:cNvSpPr txBox="1"/>
          <p:nvPr/>
        </p:nvSpPr>
        <p:spPr>
          <a:xfrm>
            <a:off x="539552" y="4312077"/>
            <a:ext cx="2268024" cy="5232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400" dirty="0"/>
              <a:t>{%tagLibelle:LibDetVoiture4%}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AF6790E6-3A77-4128-B6A9-DED04BFABBA4}"/>
              </a:ext>
            </a:extLst>
          </p:cNvPr>
          <p:cNvSpPr txBox="1"/>
          <p:nvPr/>
        </p:nvSpPr>
        <p:spPr>
          <a:xfrm>
            <a:off x="2843808" y="4317000"/>
            <a:ext cx="2701367" cy="30777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/>
              <a:t>{%tagLibelle:Mtt1DetVoiture4%}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578C162B-B945-4855-918B-A7AE3869C400}"/>
              </a:ext>
            </a:extLst>
          </p:cNvPr>
          <p:cNvSpPr txBox="1"/>
          <p:nvPr/>
        </p:nvSpPr>
        <p:spPr>
          <a:xfrm>
            <a:off x="5580112" y="4314725"/>
            <a:ext cx="2701367" cy="30777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/>
              <a:t>{%tagLibelle:Mtt2DetVoiture4%}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6455A9A4-11E8-45F5-8EA5-FDFFD6A07C3F}"/>
              </a:ext>
            </a:extLst>
          </p:cNvPr>
          <p:cNvSpPr txBox="1"/>
          <p:nvPr/>
        </p:nvSpPr>
        <p:spPr>
          <a:xfrm>
            <a:off x="539552" y="4591351"/>
            <a:ext cx="2268024" cy="5232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400" dirty="0"/>
              <a:t>{%tagLibelle:LibDetVoiture5%}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82B6DA56-B04B-4E55-ABE4-5D8A042AEEE7}"/>
              </a:ext>
            </a:extLst>
          </p:cNvPr>
          <p:cNvSpPr txBox="1"/>
          <p:nvPr/>
        </p:nvSpPr>
        <p:spPr>
          <a:xfrm>
            <a:off x="2843808" y="4596274"/>
            <a:ext cx="2701367" cy="30777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/>
              <a:t>{%tagLibelle:Mtt1DetVoiture5%}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43F0A796-83A6-4610-AB68-71E4B833BD98}"/>
              </a:ext>
            </a:extLst>
          </p:cNvPr>
          <p:cNvSpPr txBox="1"/>
          <p:nvPr/>
        </p:nvSpPr>
        <p:spPr>
          <a:xfrm>
            <a:off x="5580112" y="4593999"/>
            <a:ext cx="2701367" cy="30777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/>
              <a:t>{%tagLibelle:Mtt2DetVoiture5%}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195C6C2-F51F-479D-997C-57990D0B14B6}"/>
              </a:ext>
            </a:extLst>
          </p:cNvPr>
          <p:cNvSpPr txBox="1"/>
          <p:nvPr/>
        </p:nvSpPr>
        <p:spPr>
          <a:xfrm>
            <a:off x="539552" y="4863427"/>
            <a:ext cx="2268024" cy="5232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400" dirty="0"/>
              <a:t>{%tagLibelle:LibDetVoiture6%}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0EE1BC67-87E0-44ED-AEA2-860B503E9327}"/>
              </a:ext>
            </a:extLst>
          </p:cNvPr>
          <p:cNvSpPr txBox="1"/>
          <p:nvPr/>
        </p:nvSpPr>
        <p:spPr>
          <a:xfrm>
            <a:off x="2843808" y="4868350"/>
            <a:ext cx="2701367" cy="30777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/>
              <a:t>{%tagLibelle:Mtt1DetVoiture6%}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1EAC6A1A-4E64-447A-AF60-CB7065172151}"/>
              </a:ext>
            </a:extLst>
          </p:cNvPr>
          <p:cNvSpPr txBox="1"/>
          <p:nvPr/>
        </p:nvSpPr>
        <p:spPr>
          <a:xfrm>
            <a:off x="5580112" y="4866075"/>
            <a:ext cx="2701367" cy="30777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/>
              <a:t>{%tagLibelle:Mtt2DetVoiture6%}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A5BBB2FE-857C-4E5B-812E-FB733F923E9D}"/>
              </a:ext>
            </a:extLst>
          </p:cNvPr>
          <p:cNvSpPr txBox="1"/>
          <p:nvPr/>
        </p:nvSpPr>
        <p:spPr>
          <a:xfrm>
            <a:off x="539552" y="5220488"/>
            <a:ext cx="2268024" cy="307777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fr-FR" sz="1400">
                <a:solidFill>
                  <a:schemeClr val="bg1"/>
                </a:solidFill>
              </a:rPr>
              <a:t>Coût annuel</a:t>
            </a:r>
            <a:endParaRPr lang="fr-FR" sz="1400" dirty="0">
              <a:solidFill>
                <a:schemeClr val="bg1"/>
              </a:solidFill>
            </a:endParaRP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E3367BAB-A952-4E88-BEEF-BFBF09106407}"/>
              </a:ext>
            </a:extLst>
          </p:cNvPr>
          <p:cNvSpPr txBox="1"/>
          <p:nvPr/>
        </p:nvSpPr>
        <p:spPr>
          <a:xfrm>
            <a:off x="2843808" y="5225411"/>
            <a:ext cx="2701367" cy="307777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>
                <a:solidFill>
                  <a:schemeClr val="bg1"/>
                </a:solidFill>
              </a:rPr>
              <a:t>{%tagLibelle:Mtt1CEVoiture%}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591376DC-EE1D-4731-A366-B7B0869D3167}"/>
              </a:ext>
            </a:extLst>
          </p:cNvPr>
          <p:cNvSpPr txBox="1"/>
          <p:nvPr/>
        </p:nvSpPr>
        <p:spPr>
          <a:xfrm>
            <a:off x="5580112" y="5223136"/>
            <a:ext cx="2701367" cy="307777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>
                <a:solidFill>
                  <a:schemeClr val="bg1"/>
                </a:solidFill>
              </a:rPr>
              <a:t>{%tagLibelle:Mtt2CEVoiture%}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E563755B-A168-4354-A088-2E42DB5B267E}"/>
              </a:ext>
            </a:extLst>
          </p:cNvPr>
          <p:cNvSpPr txBox="1"/>
          <p:nvPr/>
        </p:nvSpPr>
        <p:spPr>
          <a:xfrm>
            <a:off x="539552" y="1772816"/>
            <a:ext cx="7739793" cy="584775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fr-FR" sz="1600" dirty="0"/>
              <a:t>Ci-dessous, le coût d’exploitation annuel du véhicule, hors charges sociales et </a:t>
            </a:r>
            <a:r>
              <a:rPr lang="fr-FR" sz="1600"/>
              <a:t>hors fiscalité, selon </a:t>
            </a:r>
            <a:r>
              <a:rPr lang="fr-FR" sz="1600" dirty="0"/>
              <a:t>qu’il est détenu par l’entreprise ou par le dirigeant</a:t>
            </a:r>
          </a:p>
        </p:txBody>
      </p:sp>
    </p:spTree>
    <p:extLst>
      <p:ext uri="{BB962C8B-B14F-4D97-AF65-F5344CB8AC3E}">
        <p14:creationId xmlns:p14="http://schemas.microsoft.com/office/powerpoint/2010/main" val="16174873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Mode de détention d’un véhicule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5247148" y="1749646"/>
            <a:ext cx="2700072" cy="3693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7030A0"/>
                </a:solidFill>
              </a:rPr>
              <a:t>Scénario 1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5247148" y="2132266"/>
            <a:ext cx="2700072" cy="32316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500" dirty="0"/>
              <a:t>Véhicule détenu par l’entreprise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5249537" y="4342216"/>
            <a:ext cx="2700072" cy="3693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7030A0"/>
                </a:solidFill>
              </a:rPr>
              <a:t>Scénario 2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5249537" y="4724836"/>
            <a:ext cx="2700072" cy="32316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500" dirty="0"/>
              <a:t>Véhicule détenu par le dirigeant</a:t>
            </a:r>
          </a:p>
        </p:txBody>
      </p:sp>
      <p:pic>
        <p:nvPicPr>
          <p:cNvPr id="25" name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4069" y="60932"/>
            <a:ext cx="1087536" cy="72502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  <a:extLst/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8914ED4D-4EEC-4419-99F4-61C245D4BE9F}"/>
              </a:ext>
            </a:extLst>
          </p:cNvPr>
          <p:cNvSpPr txBox="1"/>
          <p:nvPr/>
        </p:nvSpPr>
        <p:spPr>
          <a:xfrm>
            <a:off x="1160512" y="2467078"/>
            <a:ext cx="4067385" cy="30777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400" dirty="0"/>
              <a:t>{%tagLibelle:Lib1FiscVoiture1%}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0A174B00-650F-47DA-BA67-B1D22124BA62}"/>
              </a:ext>
            </a:extLst>
          </p:cNvPr>
          <p:cNvSpPr txBox="1"/>
          <p:nvPr/>
        </p:nvSpPr>
        <p:spPr>
          <a:xfrm>
            <a:off x="5247148" y="2472001"/>
            <a:ext cx="2701367" cy="30777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/>
              <a:t>{%tagLibelle:Mtt1FiscVoiture1%}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4A0D1B08-D891-482A-A0F6-0213F5BDD919}"/>
              </a:ext>
            </a:extLst>
          </p:cNvPr>
          <p:cNvSpPr txBox="1"/>
          <p:nvPr/>
        </p:nvSpPr>
        <p:spPr>
          <a:xfrm>
            <a:off x="5250376" y="5062296"/>
            <a:ext cx="2701367" cy="30777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/>
              <a:t>{%tagLibelle:Mtt2FiscVoiture1%}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B9F46DA3-2C59-44D1-A2FF-C3ABDBD4E611}"/>
              </a:ext>
            </a:extLst>
          </p:cNvPr>
          <p:cNvSpPr txBox="1"/>
          <p:nvPr/>
        </p:nvSpPr>
        <p:spPr>
          <a:xfrm>
            <a:off x="1160513" y="2739154"/>
            <a:ext cx="4067384" cy="30777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400" dirty="0"/>
              <a:t>{%tagLibelle:Lib1FiscVoiture2%}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5D3F9E1A-86DA-47A0-A5A7-90DE72D16195}"/>
              </a:ext>
            </a:extLst>
          </p:cNvPr>
          <p:cNvSpPr txBox="1"/>
          <p:nvPr/>
        </p:nvSpPr>
        <p:spPr>
          <a:xfrm>
            <a:off x="5247148" y="2744077"/>
            <a:ext cx="2701367" cy="30777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/>
              <a:t>{%tagLibelle:Mtt1FiscVoiture2%}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9154EE72-590A-4C4A-84C0-B013B088FBD9}"/>
              </a:ext>
            </a:extLst>
          </p:cNvPr>
          <p:cNvSpPr txBox="1"/>
          <p:nvPr/>
        </p:nvSpPr>
        <p:spPr>
          <a:xfrm>
            <a:off x="5250376" y="5334372"/>
            <a:ext cx="2701367" cy="30777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/>
              <a:t>{%tagLibelle:Mtt2FiscVoiture2%}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83111C79-AC2E-4F82-BD3E-0AB548E9FDBB}"/>
              </a:ext>
            </a:extLst>
          </p:cNvPr>
          <p:cNvSpPr txBox="1"/>
          <p:nvPr/>
        </p:nvSpPr>
        <p:spPr>
          <a:xfrm>
            <a:off x="1160513" y="3008719"/>
            <a:ext cx="4067384" cy="30777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400" dirty="0"/>
              <a:t>{%tagLibelle:Lib1FiscVoiture3%}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8D79C323-EC4B-4CEB-ADFB-FD1E19BB8CE0}"/>
              </a:ext>
            </a:extLst>
          </p:cNvPr>
          <p:cNvSpPr txBox="1"/>
          <p:nvPr/>
        </p:nvSpPr>
        <p:spPr>
          <a:xfrm>
            <a:off x="5247148" y="3013642"/>
            <a:ext cx="2701367" cy="30777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/>
              <a:t>{%tagLibelle:Mtt1FiscVoiture3%}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5CC031F1-BD81-4F57-BCFA-C6F70154E285}"/>
              </a:ext>
            </a:extLst>
          </p:cNvPr>
          <p:cNvSpPr txBox="1"/>
          <p:nvPr/>
        </p:nvSpPr>
        <p:spPr>
          <a:xfrm>
            <a:off x="5250376" y="5603937"/>
            <a:ext cx="2701367" cy="30777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/>
              <a:t>{%tagLibelle:Mtt2FiscVoiture3%}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42545F23-C4F8-450A-B3AD-2F683E1F5C8E}"/>
              </a:ext>
            </a:extLst>
          </p:cNvPr>
          <p:cNvSpPr txBox="1"/>
          <p:nvPr/>
        </p:nvSpPr>
        <p:spPr>
          <a:xfrm>
            <a:off x="1160513" y="3280795"/>
            <a:ext cx="4067384" cy="30777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400" dirty="0"/>
              <a:t>{%tagLibelle:Lib1FiscVoiture4%}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AF6790E6-3A77-4128-B6A9-DED04BFABBA4}"/>
              </a:ext>
            </a:extLst>
          </p:cNvPr>
          <p:cNvSpPr txBox="1"/>
          <p:nvPr/>
        </p:nvSpPr>
        <p:spPr>
          <a:xfrm>
            <a:off x="5247148" y="3285718"/>
            <a:ext cx="2701367" cy="30777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/>
              <a:t>{%tagLibelle:Mtt1FiscVoiture4%}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6455A9A4-11E8-45F5-8EA5-FDFFD6A07C3F}"/>
              </a:ext>
            </a:extLst>
          </p:cNvPr>
          <p:cNvSpPr txBox="1"/>
          <p:nvPr/>
        </p:nvSpPr>
        <p:spPr>
          <a:xfrm>
            <a:off x="1160513" y="3560069"/>
            <a:ext cx="4067384" cy="30777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400" dirty="0"/>
              <a:t>{%tagLibelle:Lib1FiscVoiture5%}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82B6DA56-B04B-4E55-ABE4-5D8A042AEEE7}"/>
              </a:ext>
            </a:extLst>
          </p:cNvPr>
          <p:cNvSpPr txBox="1"/>
          <p:nvPr/>
        </p:nvSpPr>
        <p:spPr>
          <a:xfrm>
            <a:off x="5247148" y="3564992"/>
            <a:ext cx="2701367" cy="30777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/>
              <a:t>{%tagLibelle:Mtt1FiscVoiture5%}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A5BBB2FE-857C-4E5B-812E-FB733F923E9D}"/>
              </a:ext>
            </a:extLst>
          </p:cNvPr>
          <p:cNvSpPr txBox="1"/>
          <p:nvPr/>
        </p:nvSpPr>
        <p:spPr>
          <a:xfrm>
            <a:off x="1160513" y="3890636"/>
            <a:ext cx="4067384" cy="307777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Fiscalité induite 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E3367BAB-A952-4E88-BEEF-BFBF09106407}"/>
              </a:ext>
            </a:extLst>
          </p:cNvPr>
          <p:cNvSpPr txBox="1"/>
          <p:nvPr/>
        </p:nvSpPr>
        <p:spPr>
          <a:xfrm>
            <a:off x="5247148" y="3885934"/>
            <a:ext cx="2701367" cy="307777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>
                <a:solidFill>
                  <a:schemeClr val="bg1"/>
                </a:solidFill>
              </a:rPr>
              <a:t>{%tagLibelle:Mtt1FiscVoiture%}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591376DC-EE1D-4731-A366-B7B0869D3167}"/>
              </a:ext>
            </a:extLst>
          </p:cNvPr>
          <p:cNvSpPr txBox="1"/>
          <p:nvPr/>
        </p:nvSpPr>
        <p:spPr>
          <a:xfrm>
            <a:off x="5250376" y="5929535"/>
            <a:ext cx="2701367" cy="307777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>
                <a:solidFill>
                  <a:schemeClr val="bg1"/>
                </a:solidFill>
              </a:rPr>
              <a:t>{%tagLibelle:Mtt2FiscVoiture%}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E563755B-A168-4354-A088-2E42DB5B267E}"/>
              </a:ext>
            </a:extLst>
          </p:cNvPr>
          <p:cNvSpPr txBox="1"/>
          <p:nvPr/>
        </p:nvSpPr>
        <p:spPr>
          <a:xfrm>
            <a:off x="1179763" y="1749646"/>
            <a:ext cx="4048134" cy="584775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fr-FR" sz="1600" dirty="0"/>
              <a:t>Fiscalité annuelle induite pour l’entreprise, dans le cadre de la détention par l’entreprise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3965D53A-51F1-4626-8822-581174305833}"/>
              </a:ext>
            </a:extLst>
          </p:cNvPr>
          <p:cNvSpPr txBox="1"/>
          <p:nvPr/>
        </p:nvSpPr>
        <p:spPr>
          <a:xfrm>
            <a:off x="1160512" y="5062859"/>
            <a:ext cx="4067385" cy="30777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400" dirty="0"/>
              <a:t>{%tagLibelle:Lib2FiscVoiture1%}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DF879C9A-AF00-486E-90F9-D463BF692EA4}"/>
              </a:ext>
            </a:extLst>
          </p:cNvPr>
          <p:cNvSpPr txBox="1"/>
          <p:nvPr/>
        </p:nvSpPr>
        <p:spPr>
          <a:xfrm>
            <a:off x="1160513" y="5334935"/>
            <a:ext cx="4067384" cy="30777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400" dirty="0"/>
              <a:t>{%tagLibelle:Lib2FiscVoiture2%}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049F1158-CAD3-4018-9C6D-A6C33DA0E893}"/>
              </a:ext>
            </a:extLst>
          </p:cNvPr>
          <p:cNvSpPr txBox="1"/>
          <p:nvPr/>
        </p:nvSpPr>
        <p:spPr>
          <a:xfrm>
            <a:off x="1160513" y="5604500"/>
            <a:ext cx="4067384" cy="30777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400" dirty="0"/>
              <a:t>{%tagLibelle:Lib2FiscVoiture3%}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4B2AA511-DD72-46DC-BB66-5EBC7CC52B21}"/>
              </a:ext>
            </a:extLst>
          </p:cNvPr>
          <p:cNvSpPr txBox="1"/>
          <p:nvPr/>
        </p:nvSpPr>
        <p:spPr>
          <a:xfrm>
            <a:off x="1168709" y="5931775"/>
            <a:ext cx="4067384" cy="307777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Facturation à l’entreprise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8C2933EF-6F3C-4D0C-B276-32DA2CB54079}"/>
              </a:ext>
            </a:extLst>
          </p:cNvPr>
          <p:cNvSpPr txBox="1"/>
          <p:nvPr/>
        </p:nvSpPr>
        <p:spPr>
          <a:xfrm>
            <a:off x="1160512" y="4342215"/>
            <a:ext cx="4048134" cy="584775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600"/>
              <a:t>Indemnisation annuelle du </a:t>
            </a:r>
            <a:r>
              <a:rPr lang="fr-FR" sz="1600" dirty="0"/>
              <a:t>dirigeant pour les Km professionnels parcourus</a:t>
            </a:r>
          </a:p>
        </p:txBody>
      </p:sp>
    </p:spTree>
    <p:extLst>
      <p:ext uri="{BB962C8B-B14F-4D97-AF65-F5344CB8AC3E}">
        <p14:creationId xmlns:p14="http://schemas.microsoft.com/office/powerpoint/2010/main" val="4307183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Mode de détention d’un véhicule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4717311" y="1797184"/>
            <a:ext cx="1907984" cy="3693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7030A0"/>
                </a:solidFill>
              </a:rPr>
              <a:t>Scénario 1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4717311" y="2179804"/>
            <a:ext cx="1907984" cy="55399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500" dirty="0"/>
              <a:t>Véhicule détenu par l’entreprise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6661527" y="1795252"/>
            <a:ext cx="1907984" cy="3693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7030A0"/>
                </a:solidFill>
              </a:rPr>
              <a:t>Scénario 2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6661527" y="2177872"/>
            <a:ext cx="1907984" cy="55399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500" dirty="0"/>
              <a:t>Véhicule détenu par le dirigeant</a:t>
            </a:r>
          </a:p>
        </p:txBody>
      </p:sp>
      <p:pic>
        <p:nvPicPr>
          <p:cNvPr id="25" name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4069" y="60932"/>
            <a:ext cx="1087536" cy="72502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  <a:extLst/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8914ED4D-4EEC-4419-99F4-61C245D4BE9F}"/>
              </a:ext>
            </a:extLst>
          </p:cNvPr>
          <p:cNvSpPr txBox="1"/>
          <p:nvPr/>
        </p:nvSpPr>
        <p:spPr>
          <a:xfrm>
            <a:off x="321834" y="2762507"/>
            <a:ext cx="4357551" cy="30777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400" dirty="0"/>
              <a:t>Résultat de l’entreprise avant rémunération du dirigeant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0A174B00-650F-47DA-BA67-B1D22124BA62}"/>
              </a:ext>
            </a:extLst>
          </p:cNvPr>
          <p:cNvSpPr txBox="1"/>
          <p:nvPr/>
        </p:nvSpPr>
        <p:spPr>
          <a:xfrm>
            <a:off x="4717311" y="2762507"/>
            <a:ext cx="1907984" cy="5232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/>
              <a:t>{%tagLibelle:Mtt1RecVoiture1%}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4A0D1B08-D891-482A-A0F6-0213F5BDD919}"/>
              </a:ext>
            </a:extLst>
          </p:cNvPr>
          <p:cNvSpPr txBox="1"/>
          <p:nvPr/>
        </p:nvSpPr>
        <p:spPr>
          <a:xfrm>
            <a:off x="6661527" y="2762507"/>
            <a:ext cx="1907984" cy="5232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/>
              <a:t>{%tagLibelle:Mtt2RecVoiture1%}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B9F46DA3-2C59-44D1-A2FF-C3ABDBD4E611}"/>
              </a:ext>
            </a:extLst>
          </p:cNvPr>
          <p:cNvSpPr txBox="1"/>
          <p:nvPr/>
        </p:nvSpPr>
        <p:spPr>
          <a:xfrm>
            <a:off x="321834" y="3034583"/>
            <a:ext cx="4357551" cy="30777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1"/>
            <a:r>
              <a:rPr lang="fr-FR" sz="1400" dirty="0"/>
              <a:t>Charges employeur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5D3F9E1A-86DA-47A0-A5A7-90DE72D16195}"/>
              </a:ext>
            </a:extLst>
          </p:cNvPr>
          <p:cNvSpPr txBox="1"/>
          <p:nvPr/>
        </p:nvSpPr>
        <p:spPr>
          <a:xfrm>
            <a:off x="4717311" y="3034583"/>
            <a:ext cx="1907984" cy="5232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/>
              <a:t>{%tagLibelle:Mtt1RecVoiture2%}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9154EE72-590A-4C4A-84C0-B013B088FBD9}"/>
              </a:ext>
            </a:extLst>
          </p:cNvPr>
          <p:cNvSpPr txBox="1"/>
          <p:nvPr/>
        </p:nvSpPr>
        <p:spPr>
          <a:xfrm>
            <a:off x="6661527" y="3034583"/>
            <a:ext cx="1907984" cy="5232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/>
              <a:t>{%tagLibelle:Mtt2RecVoiture2%}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83111C79-AC2E-4F82-BD3E-0AB548E9FDBB}"/>
              </a:ext>
            </a:extLst>
          </p:cNvPr>
          <p:cNvSpPr txBox="1"/>
          <p:nvPr/>
        </p:nvSpPr>
        <p:spPr>
          <a:xfrm>
            <a:off x="321834" y="3304148"/>
            <a:ext cx="4357551" cy="30777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1"/>
            <a:r>
              <a:rPr lang="fr-FR" sz="1400" dirty="0"/>
              <a:t>Coût d’exploitation du véhicule pour l’entreprise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8D79C323-EC4B-4CEB-ADFB-FD1E19BB8CE0}"/>
              </a:ext>
            </a:extLst>
          </p:cNvPr>
          <p:cNvSpPr txBox="1"/>
          <p:nvPr/>
        </p:nvSpPr>
        <p:spPr>
          <a:xfrm>
            <a:off x="4717311" y="3304148"/>
            <a:ext cx="1907984" cy="5232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/>
              <a:t>{%tagLibelle:Mtt1RecVoiture3%}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5CC031F1-BD81-4F57-BCFA-C6F70154E285}"/>
              </a:ext>
            </a:extLst>
          </p:cNvPr>
          <p:cNvSpPr txBox="1"/>
          <p:nvPr/>
        </p:nvSpPr>
        <p:spPr>
          <a:xfrm>
            <a:off x="6661527" y="3304148"/>
            <a:ext cx="1907984" cy="5232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/>
              <a:t>{%tagLibelle:Mtt2RecVoiture3%}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42545F23-C4F8-450A-B3AD-2F683E1F5C8E}"/>
              </a:ext>
            </a:extLst>
          </p:cNvPr>
          <p:cNvSpPr txBox="1"/>
          <p:nvPr/>
        </p:nvSpPr>
        <p:spPr>
          <a:xfrm>
            <a:off x="321834" y="3576224"/>
            <a:ext cx="4357551" cy="30777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1"/>
            <a:r>
              <a:rPr lang="fr-FR" sz="1400" dirty="0"/>
              <a:t>Fiscalité induite pour l’entreprise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AF6790E6-3A77-4128-B6A9-DED04BFABBA4}"/>
              </a:ext>
            </a:extLst>
          </p:cNvPr>
          <p:cNvSpPr txBox="1"/>
          <p:nvPr/>
        </p:nvSpPr>
        <p:spPr>
          <a:xfrm>
            <a:off x="4717311" y="3576224"/>
            <a:ext cx="1907984" cy="5232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/>
              <a:t>{%tagLibelle:Mtt1RecVoiture4%}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578C162B-B945-4855-918B-A7AE3869C400}"/>
              </a:ext>
            </a:extLst>
          </p:cNvPr>
          <p:cNvSpPr txBox="1"/>
          <p:nvPr/>
        </p:nvSpPr>
        <p:spPr>
          <a:xfrm>
            <a:off x="6661527" y="3576224"/>
            <a:ext cx="1907984" cy="5232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/>
              <a:t>{%tagLibelle:Mtt2RecVoiture4%}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6455A9A4-11E8-45F5-8EA5-FDFFD6A07C3F}"/>
              </a:ext>
            </a:extLst>
          </p:cNvPr>
          <p:cNvSpPr txBox="1"/>
          <p:nvPr/>
        </p:nvSpPr>
        <p:spPr>
          <a:xfrm>
            <a:off x="321834" y="3855498"/>
            <a:ext cx="4357551" cy="30777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1"/>
            <a:r>
              <a:rPr lang="fr-FR" sz="1400" dirty="0"/>
              <a:t>Indemnisation des Km professionnels facturée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82B6DA56-B04B-4E55-ABE4-5D8A042AEEE7}"/>
              </a:ext>
            </a:extLst>
          </p:cNvPr>
          <p:cNvSpPr txBox="1"/>
          <p:nvPr/>
        </p:nvSpPr>
        <p:spPr>
          <a:xfrm>
            <a:off x="4717311" y="3855498"/>
            <a:ext cx="1907984" cy="5232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/>
              <a:t>{%tagLibelle:Mtt1RecVoiture5%}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43F0A796-83A6-4610-AB68-71E4B833BD98}"/>
              </a:ext>
            </a:extLst>
          </p:cNvPr>
          <p:cNvSpPr txBox="1"/>
          <p:nvPr/>
        </p:nvSpPr>
        <p:spPr>
          <a:xfrm>
            <a:off x="6661527" y="3855498"/>
            <a:ext cx="1907984" cy="5232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/>
              <a:t>{%tagLibelle:Mtt2RecVoiture5%}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195C6C2-F51F-479D-997C-57990D0B14B6}"/>
              </a:ext>
            </a:extLst>
          </p:cNvPr>
          <p:cNvSpPr txBox="1"/>
          <p:nvPr/>
        </p:nvSpPr>
        <p:spPr>
          <a:xfrm>
            <a:off x="321834" y="4127574"/>
            <a:ext cx="4357551" cy="30777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1"/>
            <a:r>
              <a:rPr lang="fr-FR" sz="1400" dirty="0"/>
              <a:t>Charges personnelles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0EE1BC67-87E0-44ED-AEA2-860B503E9327}"/>
              </a:ext>
            </a:extLst>
          </p:cNvPr>
          <p:cNvSpPr txBox="1"/>
          <p:nvPr/>
        </p:nvSpPr>
        <p:spPr>
          <a:xfrm>
            <a:off x="4717311" y="4127574"/>
            <a:ext cx="1907984" cy="5232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/>
              <a:t>{%tagLibelle:Mtt1RecVoiture6%}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1EAC6A1A-4E64-447A-AF60-CB7065172151}"/>
              </a:ext>
            </a:extLst>
          </p:cNvPr>
          <p:cNvSpPr txBox="1"/>
          <p:nvPr/>
        </p:nvSpPr>
        <p:spPr>
          <a:xfrm>
            <a:off x="6661527" y="4127574"/>
            <a:ext cx="1907984" cy="5232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/>
              <a:t>{%tagLibelle:Mtt2RecVoiture6%}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A5BBB2FE-857C-4E5B-812E-FB733F923E9D}"/>
              </a:ext>
            </a:extLst>
          </p:cNvPr>
          <p:cNvSpPr txBox="1"/>
          <p:nvPr/>
        </p:nvSpPr>
        <p:spPr>
          <a:xfrm>
            <a:off x="321834" y="4725144"/>
            <a:ext cx="4357551" cy="307777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Revenu annuel disponible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30A55F1D-3B31-441C-9B3F-A33BCE5F10EC}"/>
              </a:ext>
            </a:extLst>
          </p:cNvPr>
          <p:cNvSpPr txBox="1"/>
          <p:nvPr/>
        </p:nvSpPr>
        <p:spPr>
          <a:xfrm>
            <a:off x="321834" y="4385913"/>
            <a:ext cx="4357551" cy="30777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1"/>
            <a:r>
              <a:rPr lang="fr-FR" sz="1400" dirty="0"/>
              <a:t>Impôt sur le revenu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013C912A-5681-457C-AAB0-FA65BB9A09F0}"/>
              </a:ext>
            </a:extLst>
          </p:cNvPr>
          <p:cNvSpPr txBox="1"/>
          <p:nvPr/>
        </p:nvSpPr>
        <p:spPr>
          <a:xfrm>
            <a:off x="4717311" y="4385913"/>
            <a:ext cx="1907984" cy="5232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/>
              <a:t>{%tagLibelle:Mtt1RecVoiture7%}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61260AB6-47D9-4AF4-9970-0BE4EC2A59D4}"/>
              </a:ext>
            </a:extLst>
          </p:cNvPr>
          <p:cNvSpPr txBox="1"/>
          <p:nvPr/>
        </p:nvSpPr>
        <p:spPr>
          <a:xfrm>
            <a:off x="6661527" y="4385913"/>
            <a:ext cx="1907984" cy="5232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/>
              <a:t>{%tagLibelle:Mtt2RecVoiture7%}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E3367BAB-A952-4E88-BEEF-BFBF09106407}"/>
              </a:ext>
            </a:extLst>
          </p:cNvPr>
          <p:cNvSpPr txBox="1"/>
          <p:nvPr/>
        </p:nvSpPr>
        <p:spPr>
          <a:xfrm>
            <a:off x="4717311" y="4725144"/>
            <a:ext cx="1907984" cy="523220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>
                <a:solidFill>
                  <a:schemeClr val="bg1"/>
                </a:solidFill>
              </a:rPr>
              <a:t>{%tagLibelle:Mtt1RecVoiture8%}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591376DC-EE1D-4731-A366-B7B0869D3167}"/>
              </a:ext>
            </a:extLst>
          </p:cNvPr>
          <p:cNvSpPr txBox="1"/>
          <p:nvPr/>
        </p:nvSpPr>
        <p:spPr>
          <a:xfrm>
            <a:off x="6661527" y="4725144"/>
            <a:ext cx="1907984" cy="523220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>
                <a:solidFill>
                  <a:schemeClr val="bg1"/>
                </a:solidFill>
              </a:rPr>
              <a:t>{%tagLibelle:Mtt2RecVoiture8%}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A7D7C615-4B3C-4331-B735-2DF7876003C0}"/>
              </a:ext>
            </a:extLst>
          </p:cNvPr>
          <p:cNvSpPr txBox="1"/>
          <p:nvPr/>
        </p:nvSpPr>
        <p:spPr>
          <a:xfrm>
            <a:off x="321834" y="5076054"/>
            <a:ext cx="4357551" cy="30777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1"/>
            <a:r>
              <a:rPr lang="fr-FR" sz="1400" dirty="0"/>
              <a:t>Coût d’exploitation du véhicule pour le dirigeant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1CA838E0-8808-45A7-8A7D-E96FC55FE755}"/>
              </a:ext>
            </a:extLst>
          </p:cNvPr>
          <p:cNvSpPr txBox="1"/>
          <p:nvPr/>
        </p:nvSpPr>
        <p:spPr>
          <a:xfrm>
            <a:off x="4717311" y="5076054"/>
            <a:ext cx="1907984" cy="5232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/>
              <a:t>{%tagLibelle:Mtt1RecVoiture9%}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37F9F074-E3AD-4DCB-9100-FA584757F2D8}"/>
              </a:ext>
            </a:extLst>
          </p:cNvPr>
          <p:cNvSpPr txBox="1"/>
          <p:nvPr/>
        </p:nvSpPr>
        <p:spPr>
          <a:xfrm>
            <a:off x="6661527" y="5076054"/>
            <a:ext cx="1907984" cy="5232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/>
              <a:t>{%tagLibelle:Mtt2RecVoiture9%}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31F862C0-5CAB-42AE-8905-23999E441F55}"/>
              </a:ext>
            </a:extLst>
          </p:cNvPr>
          <p:cNvSpPr txBox="1"/>
          <p:nvPr/>
        </p:nvSpPr>
        <p:spPr>
          <a:xfrm>
            <a:off x="321834" y="5301208"/>
            <a:ext cx="4357551" cy="30777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1"/>
            <a:r>
              <a:rPr lang="fr-FR" sz="1400" dirty="0"/>
              <a:t>Indemnisation perçue par le dirigeant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8364A141-88DD-4CF9-B6AD-2E7E09858433}"/>
              </a:ext>
            </a:extLst>
          </p:cNvPr>
          <p:cNvSpPr txBox="1"/>
          <p:nvPr/>
        </p:nvSpPr>
        <p:spPr>
          <a:xfrm>
            <a:off x="4717311" y="5301208"/>
            <a:ext cx="1907984" cy="5232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/>
              <a:t>{%tagLibelle:Mtt1RecVoiture10%}</a:t>
            </a: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56B1FFB8-DA4E-4C88-BEA0-3BC20C0E2842}"/>
              </a:ext>
            </a:extLst>
          </p:cNvPr>
          <p:cNvSpPr txBox="1"/>
          <p:nvPr/>
        </p:nvSpPr>
        <p:spPr>
          <a:xfrm>
            <a:off x="6661527" y="5301208"/>
            <a:ext cx="1907984" cy="52322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/>
              <a:t>{%tagLibelle:Mtt2RecVoiture10%}</a:t>
            </a: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64ACCDA8-5898-4F3C-A06D-C40987C51920}"/>
              </a:ext>
            </a:extLst>
          </p:cNvPr>
          <p:cNvSpPr txBox="1"/>
          <p:nvPr/>
        </p:nvSpPr>
        <p:spPr>
          <a:xfrm>
            <a:off x="321834" y="5661248"/>
            <a:ext cx="4357551" cy="307777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</a:rPr>
              <a:t>Revenu annuel disponible après </a:t>
            </a:r>
            <a:r>
              <a:rPr lang="fr-FR" sz="1400">
                <a:solidFill>
                  <a:schemeClr val="bg1"/>
                </a:solidFill>
              </a:rPr>
              <a:t>financement du </a:t>
            </a:r>
            <a:r>
              <a:rPr lang="fr-FR" sz="1400" dirty="0">
                <a:solidFill>
                  <a:schemeClr val="bg1"/>
                </a:solidFill>
              </a:rPr>
              <a:t>véhicule</a:t>
            </a: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A06243DD-9B88-48E3-84EE-F9C8418F782C}"/>
              </a:ext>
            </a:extLst>
          </p:cNvPr>
          <p:cNvSpPr txBox="1"/>
          <p:nvPr/>
        </p:nvSpPr>
        <p:spPr>
          <a:xfrm>
            <a:off x="4717311" y="5661248"/>
            <a:ext cx="1907984" cy="523220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>
                <a:solidFill>
                  <a:schemeClr val="bg1"/>
                </a:solidFill>
              </a:rPr>
              <a:t>{%tagLibelle:Mtt1RecVoiture%}</a:t>
            </a: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BAD2E8F0-5538-45BB-B903-C50FAA69683F}"/>
              </a:ext>
            </a:extLst>
          </p:cNvPr>
          <p:cNvSpPr txBox="1"/>
          <p:nvPr/>
        </p:nvSpPr>
        <p:spPr>
          <a:xfrm>
            <a:off x="6661527" y="5661248"/>
            <a:ext cx="1907984" cy="523220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r"/>
            <a:r>
              <a:rPr lang="fr-FR" sz="1400" b="1" dirty="0">
                <a:solidFill>
                  <a:schemeClr val="bg1"/>
                </a:solidFill>
              </a:rPr>
              <a:t>{%tagLibelle:Mtt2RecVoiture%}</a:t>
            </a:r>
          </a:p>
        </p:txBody>
      </p:sp>
    </p:spTree>
    <p:extLst>
      <p:ext uri="{BB962C8B-B14F-4D97-AF65-F5344CB8AC3E}">
        <p14:creationId xmlns:p14="http://schemas.microsoft.com/office/powerpoint/2010/main" val="373177712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UPSLIDETOCALGOID" val="Standard"/>
  <p:tag name="UPSLIDETOCMASTERID" val="UpSlide one V101-Dec-15"/>
  <p:tag name="UPSLIDETOCMASTERNAME" val="UpSlide one V1"/>
  <p:tag name="UPSLIDETOCMASTERLASTEDITIONDATE" val="635847458920281046"/>
  <p:tag name="UPSLIDETOCOPTIONS" val="&lt;?xml version=&quot;1.0&quot; encoding=&quot;utf-16&quot;?&gt;&#10;&lt;TocContentOptions xmlns:xsi=&quot;http://www.w3.org/2001/XMLSchema-instance&quot; xmlns:xsd=&quot;http://www.w3.org/2001/XMLSchema&quot;&gt;&#10;  &lt;TocSlidesOptions&gt;&#10;    &lt;ContainsSubSectionTitles&gt;true&lt;/ContainsSubSectionTitles&gt;&#10;    &lt;ContainsSlideTitles&gt;false&lt;/ContainsSlideTitles&gt;&#10;    &lt;ContainsParentLessSlidesTitles&gt;false&lt;/ContainsParentLessSlidesTitles&gt;&#10;    &lt;ContainsPrentLessSubsections&gt;true&lt;/ContainsPrentLessSubsections&gt;&#10;    &lt;ContainsAppendix&gt;false&lt;/ContainsAppendix&gt;&#10;    &lt;ContainsUnNumberedSections&gt;true&lt;/ContainsUnNumberedSections&gt;&#10;    &lt;SlideTitle&gt;Table of contents&lt;/SlideTitle&gt;&#10;  &lt;/TocSlidesOptions&gt;&#10;  &lt;SectionSlideOptions&gt;&#10;    &lt;ContainsOwnSubSection&gt;true&lt;/ContainsOwnSubSection&gt;&#10;    &lt;ContainsOwnSlide&gt;false&lt;/ContainsOwnSlide&gt;&#10;    &lt;ContainsOtherSections&gt;false&lt;/ContainsOtherSections&gt;&#10;    &lt;ContainsOthersSubsection&gt;false&lt;/ContainsOthersSubsection&gt;&#10;    &lt;containsAppendix&gt;false&lt;/containsAppendix&gt;&#10;    &lt;containsUnnumberedSections&gt;true&lt;/containsUnnumberedSections&gt;&#10;    &lt;SlideTitle /&gt;&#10;  &lt;/SectionSlideOptions&gt;&#10;  &lt;SubSectionSlideOptions&gt;&#10;    &lt;ContainsOtherSubsections&gt;true&lt;/ContainsOtherSubsections&gt;&#10;    &lt;ContainsOwnSlides&gt;false&lt;/ContainsOwnSlides&gt;&#10;    &lt;ContainsParentSection&gt;true&lt;/ContainsParentSection&gt;&#10;    &lt;ContainsOtherSections&gt;false&lt;/ContainsOtherSections&gt;&#10;    &lt;containsAppendix&gt;false&lt;/containsAppendix&gt;&#10;    &lt;containsUnnumberedSections&gt;true&lt;/containsUnnumberedSections&gt;&#10;    &lt;SlideTitle /&gt;&#10;  &lt;/SubSectionSlideOptions&gt;&#10;  &lt;UsedSlideLayouts&gt;&#10;    &lt;TocSlidesLayout&gt;&#10;      &lt;DesignName&gt;fvi1&lt;/DesignName&gt;&#10;      &lt;LayoutName&gt;Diapositive de titre&lt;/LayoutName&gt;&#10;    &lt;/TocSlidesLayout&gt;&#10;    &lt;SectionLayout&gt;&#10;      &lt;DesignName&gt;fvi1&lt;/DesignName&gt;&#10;      &lt;LayoutName&gt;Diapositive de titre&lt;/LayoutName&gt;&#10;    &lt;/SectionLayout&gt;&#10;    &lt;SubsectionLayout&gt;&#10;      &lt;DesignName&gt;fvi1&lt;/DesignName&gt;&#10;      &lt;LayoutName&gt;Diapositive de titre&lt;/LayoutName&gt;&#10;    &lt;/SubsectionLayout&gt;&#10;    &lt;TitleSliLayout&gt;&#10;      &lt;DesignName&gt;fvi1&lt;/DesignName&gt;&#10;      &lt;LayoutName&gt;Diapositive de titre&lt;/LayoutName&gt;&#10;    &lt;/TitleSliLayout&gt;&#10;  &lt;/UsedSlideLayouts&gt;&#10;  &lt;ActiveReminders /&gt;&#10;  &lt;CustomAlgoOptions&gt;&#10;    &lt;CustomBaseAlgoOptions&gt;&#10;      &lt;UseSlideTitleAsSubSectionMarker&gt;false&lt;/UseSlideTitleAsSubSectionMarker&gt;&#10;      &lt;SlideTitleAsSectionMarker&gt;&#10;        &lt;UseTitleAsReminder&gt;false&lt;/UseTitleAsReminder&gt;&#10;      &lt;/SlideTitleAsSectionMarker&gt;&#10;      &lt;ShowSectionNums&gt;true&lt;/ShowSectionNums&gt;&#10;      &lt;ShowSlideIndex&gt;true&lt;/ShowSlideIndex&gt;&#10;      &lt;myColorOfNonCurrentItems&gt;&#10;        &lt;UseFixedColor&gt;false&lt;/UseFixedColor&gt;&#10;        &lt;R&gt;0&lt;/R&gt;&#10;        &lt;G&gt;0&lt;/G&gt;&#10;        &lt;B&gt;0&lt;/B&gt;&#10;      &lt;/myColorOfNonCurrentItems&gt;&#10;      &lt;currentItemFormat&gt;&#10;        &lt;UseBanner&gt;false&lt;/UseBanner&gt;&#10;        &lt;BannerFillR&gt;0&lt;/BannerFillR&gt;&#10;        &lt;BannerFillG&gt;0&lt;/BannerFillG&gt;&#10;        &lt;BannerFillB&gt;0&lt;/BannerFillB&gt;&#10;        &lt;ForceBold&gt;true&lt;/ForceBold&gt;&#10;        &lt;ApplyToSubSections&gt;false&lt;/ApplyToSubSections&gt;&#10;        &lt;ApplyToSectionsOnSubSectionDividers&gt;false&lt;/ApplyToSectionsOnSubSectionDividers&gt;&#10;        &lt;UseSubSecSpecificBanner&gt;false&lt;/UseSubSecSpecificBanner&gt;&#10;        &lt;SubSecBannerFillR&gt;0&lt;/SubSecBannerFillR&gt;&#10;        &lt;SubSecBannerFillG&gt;0&lt;/SubSecBannerFillG&gt;&#10;        &lt;SubSecBannerFillB&gt;0&lt;/SubSecBannerFillB&gt;&#10;      &lt;/currentItemFormat&gt;&#10;      &lt;nonCurrentItemAttenuation&gt;&#10;        &lt;Shading&gt;0.6&lt;/Shading&gt;&#10;      &lt;/nonCurrentItemAttenuation&gt;&#10;      &lt;ForceDisplayTOCOnTwocolumns&gt;false&lt;/ForceDisplayTOCOnTwocolumns&gt;&#10;      &lt;DisplayTOCOnTwocolumns&gt;false&lt;/DisplayTOCOnTwocolumns&gt;&#10;      &lt;Scripts&gt;&#10;        &lt;BeforeSubSecTitle /&gt;&#10;        &lt;BeforeSlideIndex /&gt;&#10;        &lt;AfterSecNum /&gt;&#10;        &lt;BeforeSecNum /&gt;&#10;        &lt;AfterSubSecNum&gt;. &lt;/AfterSubSecNum&gt;&#10;        &lt;BeforeSubSecNum /&gt;&#10;      &lt;/Scripts&gt;&#10;      &lt;Lines&gt;&#10;        &lt;UseLineBelowSections&gt;true&lt;/UseLineBelowSections&gt;&#10;        &lt;LineBelowSection&gt;&#10;          &lt;XOffset&gt;0&lt;/XOffset&gt;&#10;          &lt;YOffset&gt;0&lt;/YOffset&gt;&#10;          &lt;Weight&gt;0&lt;/Weight&gt;&#10;          &lt;R&gt;0&lt;/R&gt;&#10;          &lt;G&gt;112&lt;/G&gt;&#10;          &lt;B&gt;192&lt;/B&gt;&#10;          &lt;LineStyle&gt;1&lt;/LineStyle&gt;&#10;        &lt;/LineBelowSection&gt;&#10;      &lt;/Lines&gt;&#10;      &lt;ManVerticalSpacing&gt;&#10;        &lt;UseManualSpacing&gt;true&lt;/UseManualSpacing&gt;&#10;        &lt;ManualSpacing&gt;&#10;          &lt;SpaceBeforeSections&gt;15&lt;/SpaceBeforeSections&gt;&#10;          &lt;SpaceBeforeSubSections&gt;8&lt;/SpaceBeforeSubSections&gt;&#10;          &lt;SpaceBeforeSlides&gt;8&lt;/SpaceBeforeSlides&gt;&#10;        &lt;/ManualSpacing&gt;&#10;        &lt;ManualSpacingSections&gt;&#10;          &lt;SpaceBeforeSections&gt;22.1102371&lt;/SpaceBeforeSections&gt;&#10;          &lt;SpaceBeforeSubSections&gt;10&lt;/SpaceBeforeSubSections&gt;&#10;          &lt;SpaceBeforeSlides&gt;7.370079&lt;/SpaceBeforeSlides&gt;&#10;        &lt;/ManualSpacingSections&gt;&#10;        &lt;ManualSpacingSubSections&gt;&#10;          &lt;SpaceBeforeSections&gt;22.1102371&lt;/SpaceBeforeSections&gt;&#10;          &lt;SpaceBeforeSubSections&gt;10&lt;/SpaceBeforeSubSections&gt;&#10;          &lt;SpaceBeforeSlides&gt;7.370079&lt;/SpaceBeforeSlides&gt;&#10;        &lt;/ManualSpacingSubSections&gt;&#10;        &lt;UseSpecificSpacingForSecDivider&gt;true&lt;/UseSpecificSpacingForSecDivider&gt;&#10;        &lt;UseSpecificSpacingForSubSecDivider&gt;true&lt;/UseSpecificSpacingForSubSecDivider&gt;&#10;      &lt;/ManVerticalSpacing&gt;&#10;    &lt;/CustomBaseAlgoOptions&gt;&#10;  &lt;/CustomAlgoOptions&gt;&#10;  &lt;XmlSubSectionsHaveSlide&gt;true&lt;/XmlSubSectionsHaveSlide&gt;&#10;  &lt;AllowDuplicateTitleSlides&gt;true&lt;/AllowDuplicateTitleSlides&gt;&#10;  &lt;ShowEmptySlideTitles&gt;false&lt;/ShowEmptySlideTitles&gt;&#10;  &lt;NumberingOption&gt;&#10;    &lt;NumType&gt;FullArabic&lt;/NumType&gt;&#10;  &lt;/NumberingOption&gt;&#10;  &lt;NumberingOptionForAppendix&gt;&#10;    &lt;NumType&gt;RomanAndLetters&lt;/NumType&gt;&#10;  &lt;/NumberingOptionForAppendix&gt;&#10;&lt;/TocContentOptions&gt;"/>
</p:tagLst>
</file>

<file path=ppt/theme/theme1.xml><?xml version="1.0" encoding="utf-8"?>
<a:theme xmlns:a="http://schemas.openxmlformats.org/drawingml/2006/main" name="fvi1">
  <a:themeElements>
    <a:clrScheme name="Titre général 'Les Missions de Demain'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re général 'Les Missions de Demain'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itre général 'Les Missions de Demain'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6_fvi1">
  <a:themeElements>
    <a:clrScheme name="Titre général 'Les Missions de Demain'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re général 'Les Missions de Demain'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itre général 'Les Missions de Demain'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fvi1">
  <a:themeElements>
    <a:clrScheme name="Titre général 'Les Missions de Demain'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re général 'Les Missions de Demain'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itre général 'Les Missions de Demain'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fvi1">
  <a:themeElements>
    <a:clrScheme name="Titre général 'Les Missions de Demain'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re général 'Les Missions de Demain'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itre général 'Les Missions de Demain'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fvi1">
  <a:themeElements>
    <a:clrScheme name="Titre général 'Les Missions de Demain'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re général 'Les Missions de Demain'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itre général 'Les Missions de Demain'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fvi</Template>
  <TotalTime>6555</TotalTime>
  <Words>575</Words>
  <Application>Microsoft Office PowerPoint</Application>
  <PresentationFormat>Affichage à l'écran (4:3)</PresentationFormat>
  <Paragraphs>113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6</vt:i4>
      </vt:variant>
    </vt:vector>
  </HeadingPairs>
  <TitlesOfParts>
    <vt:vector size="15" baseType="lpstr">
      <vt:lpstr>ＭＳ Ｐゴシック</vt:lpstr>
      <vt:lpstr>Calibri</vt:lpstr>
      <vt:lpstr>Courier New</vt:lpstr>
      <vt:lpstr>Wingdings</vt:lpstr>
      <vt:lpstr>fvi1</vt:lpstr>
      <vt:lpstr>6_fvi1</vt:lpstr>
      <vt:lpstr>1_fvi1</vt:lpstr>
      <vt:lpstr>3_fvi1</vt:lpstr>
      <vt:lpstr>4_fvi1</vt:lpstr>
      <vt:lpstr>Etude de la détention d’un véhicule sur le système de rémunération de {%tagLibelle:CiviliteClient%} {%tagLibelle:PrenomClient%} {%tagLibelle:NomClient%}</vt:lpstr>
      <vt:lpstr>Mode de détention d’un véhicule</vt:lpstr>
      <vt:lpstr>Mode de détention d’un véhicule</vt:lpstr>
      <vt:lpstr>Mode de détention d’un véhicule</vt:lpstr>
      <vt:lpstr>Mode de détention d’un véhicule</vt:lpstr>
      <vt:lpstr>Mode de détention d’un véhicule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Monsieur et Madame ARNAUD</dc:title>
  <dc:creator>Mama</dc:creator>
  <cp:lastModifiedBy>Martial</cp:lastModifiedBy>
  <cp:revision>231</cp:revision>
  <cp:lastPrinted>2016-09-02T14:53:45Z</cp:lastPrinted>
  <dcterms:created xsi:type="dcterms:W3CDTF">2015-09-22T14:55:07Z</dcterms:created>
  <dcterms:modified xsi:type="dcterms:W3CDTF">2017-07-10T08:23:41Z</dcterms:modified>
</cp:coreProperties>
</file>